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3" r:id="rId4"/>
    <p:sldId id="264" r:id="rId5"/>
    <p:sldId id="265" r:id="rId6"/>
    <p:sldId id="258" r:id="rId7"/>
    <p:sldId id="259" r:id="rId8"/>
    <p:sldId id="260" r:id="rId9"/>
    <p:sldId id="267" r:id="rId10"/>
    <p:sldId id="266" r:id="rId11"/>
    <p:sldId id="269" r:id="rId12"/>
    <p:sldId id="268" r:id="rId13"/>
    <p:sldId id="270" r:id="rId14"/>
    <p:sldId id="271" r:id="rId15"/>
    <p:sldId id="273" r:id="rId16"/>
    <p:sldId id="272" r:id="rId17"/>
    <p:sldId id="262" r:id="rId18"/>
    <p:sldId id="274" r:id="rId19"/>
    <p:sldId id="261" r:id="rId20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218BC1-222E-44A9-B3E6-38EB3F39E4C2}" v="72" dt="2023-11-01T08:41:29.6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are Erlend Jørgensen" userId="b3f6f962-a077-46b2-ad24-50394f11e875" providerId="ADAL" clId="{F1218BC1-222E-44A9-B3E6-38EB3F39E4C2}"/>
    <pc:docChg chg="undo custSel addSld modSld sldOrd addMainMaster delMainMaster">
      <pc:chgData name="Kaare Erlend Jørgensen" userId="b3f6f962-a077-46b2-ad24-50394f11e875" providerId="ADAL" clId="{F1218BC1-222E-44A9-B3E6-38EB3F39E4C2}" dt="2023-11-01T08:51:34.173" v="3288" actId="20577"/>
      <pc:docMkLst>
        <pc:docMk/>
      </pc:docMkLst>
      <pc:sldChg chg="addSp delSp modSp mod modMedia setBg modClrScheme chgLayout">
        <pc:chgData name="Kaare Erlend Jørgensen" userId="b3f6f962-a077-46b2-ad24-50394f11e875" providerId="ADAL" clId="{F1218BC1-222E-44A9-B3E6-38EB3F39E4C2}" dt="2023-10-25T08:46:13.627" v="13"/>
        <pc:sldMkLst>
          <pc:docMk/>
          <pc:sldMk cId="1263286032" sldId="256"/>
        </pc:sldMkLst>
        <pc:spChg chg="mod">
          <ac:chgData name="Kaare Erlend Jørgensen" userId="b3f6f962-a077-46b2-ad24-50394f11e875" providerId="ADAL" clId="{F1218BC1-222E-44A9-B3E6-38EB3F39E4C2}" dt="2023-10-25T08:46:07.923" v="10" actId="26606"/>
          <ac:spMkLst>
            <pc:docMk/>
            <pc:sldMk cId="1263286032" sldId="256"/>
            <ac:spMk id="2" creationId="{7D540F1A-71AC-754A-3E4A-9A355CFA7ED8}"/>
          </ac:spMkLst>
        </pc:spChg>
        <pc:spChg chg="del">
          <ac:chgData name="Kaare Erlend Jørgensen" userId="b3f6f962-a077-46b2-ad24-50394f11e875" providerId="ADAL" clId="{F1218BC1-222E-44A9-B3E6-38EB3F39E4C2}" dt="2023-10-25T08:46:02.858" v="9" actId="478"/>
          <ac:spMkLst>
            <pc:docMk/>
            <pc:sldMk cId="1263286032" sldId="256"/>
            <ac:spMk id="3" creationId="{92FFE16B-39FE-D0E2-B361-3268F9845D3E}"/>
          </ac:spMkLst>
        </pc:spChg>
        <pc:spChg chg="add">
          <ac:chgData name="Kaare Erlend Jørgensen" userId="b3f6f962-a077-46b2-ad24-50394f11e875" providerId="ADAL" clId="{F1218BC1-222E-44A9-B3E6-38EB3F39E4C2}" dt="2023-10-25T08:46:07.923" v="10" actId="26606"/>
          <ac:spMkLst>
            <pc:docMk/>
            <pc:sldMk cId="1263286032" sldId="256"/>
            <ac:spMk id="8" creationId="{A88F843D-1C1B-C740-AC27-E3238D0F5F47}"/>
          </ac:spMkLst>
        </pc:spChg>
        <pc:spChg chg="add">
          <ac:chgData name="Kaare Erlend Jørgensen" userId="b3f6f962-a077-46b2-ad24-50394f11e875" providerId="ADAL" clId="{F1218BC1-222E-44A9-B3E6-38EB3F39E4C2}" dt="2023-10-25T08:46:07.923" v="10" actId="26606"/>
          <ac:spMkLst>
            <pc:docMk/>
            <pc:sldMk cId="1263286032" sldId="256"/>
            <ac:spMk id="10" creationId="{44037D61-FFBD-0342-90C5-D1AD7C899B44}"/>
          </ac:spMkLst>
        </pc:spChg>
        <pc:spChg chg="add">
          <ac:chgData name="Kaare Erlend Jørgensen" userId="b3f6f962-a077-46b2-ad24-50394f11e875" providerId="ADAL" clId="{F1218BC1-222E-44A9-B3E6-38EB3F39E4C2}" dt="2023-10-25T08:46:07.923" v="10" actId="26606"/>
          <ac:spMkLst>
            <pc:docMk/>
            <pc:sldMk cId="1263286032" sldId="256"/>
            <ac:spMk id="12" creationId="{A21C8291-E3D5-4240-8FF4-E5213CBCC453}"/>
          </ac:spMkLst>
        </pc:spChg>
        <pc:spChg chg="add">
          <ac:chgData name="Kaare Erlend Jørgensen" userId="b3f6f962-a077-46b2-ad24-50394f11e875" providerId="ADAL" clId="{F1218BC1-222E-44A9-B3E6-38EB3F39E4C2}" dt="2023-10-25T08:46:07.923" v="10" actId="26606"/>
          <ac:spMkLst>
            <pc:docMk/>
            <pc:sldMk cId="1263286032" sldId="256"/>
            <ac:spMk id="14" creationId="{08B44AFE-C181-7047-8CC9-CA00BD385EEA}"/>
          </ac:spMkLst>
        </pc:spChg>
        <pc:picChg chg="add mod">
          <ac:chgData name="Kaare Erlend Jørgensen" userId="b3f6f962-a077-46b2-ad24-50394f11e875" providerId="ADAL" clId="{F1218BC1-222E-44A9-B3E6-38EB3F39E4C2}" dt="2023-10-25T08:46:13.627" v="13"/>
          <ac:picMkLst>
            <pc:docMk/>
            <pc:sldMk cId="1263286032" sldId="256"/>
            <ac:picMk id="4" creationId="{6A1430F1-6B0E-5A57-4F47-780092D7A81F}"/>
          </ac:picMkLst>
        </pc:picChg>
      </pc:sldChg>
      <pc:sldChg chg="modSp new mod modAnim">
        <pc:chgData name="Kaare Erlend Jørgensen" userId="b3f6f962-a077-46b2-ad24-50394f11e875" providerId="ADAL" clId="{F1218BC1-222E-44A9-B3E6-38EB3F39E4C2}" dt="2023-10-31T07:12:49.091" v="1700" actId="20577"/>
        <pc:sldMkLst>
          <pc:docMk/>
          <pc:sldMk cId="1088458947" sldId="257"/>
        </pc:sldMkLst>
        <pc:spChg chg="mod">
          <ac:chgData name="Kaare Erlend Jørgensen" userId="b3f6f962-a077-46b2-ad24-50394f11e875" providerId="ADAL" clId="{F1218BC1-222E-44A9-B3E6-38EB3F39E4C2}" dt="2023-10-25T08:47:04.434" v="30" actId="20577"/>
          <ac:spMkLst>
            <pc:docMk/>
            <pc:sldMk cId="1088458947" sldId="257"/>
            <ac:spMk id="2" creationId="{DA9A019F-F300-EBF5-4CDA-E3903FC532AD}"/>
          </ac:spMkLst>
        </pc:spChg>
        <pc:spChg chg="mod">
          <ac:chgData name="Kaare Erlend Jørgensen" userId="b3f6f962-a077-46b2-ad24-50394f11e875" providerId="ADAL" clId="{F1218BC1-222E-44A9-B3E6-38EB3F39E4C2}" dt="2023-10-31T07:12:49.091" v="1700" actId="20577"/>
          <ac:spMkLst>
            <pc:docMk/>
            <pc:sldMk cId="1088458947" sldId="257"/>
            <ac:spMk id="3" creationId="{FD327440-FFE9-FF8C-77D4-EC9969E3AC27}"/>
          </ac:spMkLst>
        </pc:spChg>
      </pc:sldChg>
      <pc:sldChg chg="addSp delSp modSp new mod setBg">
        <pc:chgData name="Kaare Erlend Jørgensen" userId="b3f6f962-a077-46b2-ad24-50394f11e875" providerId="ADAL" clId="{F1218BC1-222E-44A9-B3E6-38EB3F39E4C2}" dt="2023-10-25T08:57:03.629" v="253" actId="1076"/>
        <pc:sldMkLst>
          <pc:docMk/>
          <pc:sldMk cId="3403932286" sldId="258"/>
        </pc:sldMkLst>
        <pc:spChg chg="mod">
          <ac:chgData name="Kaare Erlend Jørgensen" userId="b3f6f962-a077-46b2-ad24-50394f11e875" providerId="ADAL" clId="{F1218BC1-222E-44A9-B3E6-38EB3F39E4C2}" dt="2023-10-25T08:57:03.629" v="253" actId="1076"/>
          <ac:spMkLst>
            <pc:docMk/>
            <pc:sldMk cId="3403932286" sldId="258"/>
            <ac:spMk id="2" creationId="{237A7008-60FA-51F1-23D1-851E74F0331B}"/>
          </ac:spMkLst>
        </pc:spChg>
        <pc:spChg chg="del">
          <ac:chgData name="Kaare Erlend Jørgensen" userId="b3f6f962-a077-46b2-ad24-50394f11e875" providerId="ADAL" clId="{F1218BC1-222E-44A9-B3E6-38EB3F39E4C2}" dt="2023-10-25T08:55:54.688" v="244" actId="22"/>
          <ac:spMkLst>
            <pc:docMk/>
            <pc:sldMk cId="3403932286" sldId="258"/>
            <ac:spMk id="3" creationId="{7185DA4D-5154-6A6A-9E27-59E463E8DD20}"/>
          </ac:spMkLst>
        </pc:spChg>
        <pc:spChg chg="add del">
          <ac:chgData name="Kaare Erlend Jørgensen" userId="b3f6f962-a077-46b2-ad24-50394f11e875" providerId="ADAL" clId="{F1218BC1-222E-44A9-B3E6-38EB3F39E4C2}" dt="2023-10-25T08:56:51.684" v="250" actId="26606"/>
          <ac:spMkLst>
            <pc:docMk/>
            <pc:sldMk cId="3403932286" sldId="258"/>
            <ac:spMk id="10" creationId="{2D03A0B2-4A2F-D846-A5E6-FB7CB9A031F7}"/>
          </ac:spMkLst>
        </pc:spChg>
        <pc:spChg chg="add del">
          <ac:chgData name="Kaare Erlend Jørgensen" userId="b3f6f962-a077-46b2-ad24-50394f11e875" providerId="ADAL" clId="{F1218BC1-222E-44A9-B3E6-38EB3F39E4C2}" dt="2023-10-25T08:56:51.684" v="250" actId="26606"/>
          <ac:spMkLst>
            <pc:docMk/>
            <pc:sldMk cId="3403932286" sldId="258"/>
            <ac:spMk id="12" creationId="{7F573F1D-73A7-FB41-BCAD-FC9AA7DEF4F5}"/>
          </ac:spMkLst>
        </pc:spChg>
        <pc:spChg chg="add del">
          <ac:chgData name="Kaare Erlend Jørgensen" userId="b3f6f962-a077-46b2-ad24-50394f11e875" providerId="ADAL" clId="{F1218BC1-222E-44A9-B3E6-38EB3F39E4C2}" dt="2023-10-25T08:56:51.684" v="250" actId="26606"/>
          <ac:spMkLst>
            <pc:docMk/>
            <pc:sldMk cId="3403932286" sldId="258"/>
            <ac:spMk id="14" creationId="{A88F843D-1C1B-C740-AC27-E3238D0F5F47}"/>
          </ac:spMkLst>
        </pc:spChg>
        <pc:spChg chg="add del">
          <ac:chgData name="Kaare Erlend Jørgensen" userId="b3f6f962-a077-46b2-ad24-50394f11e875" providerId="ADAL" clId="{F1218BC1-222E-44A9-B3E6-38EB3F39E4C2}" dt="2023-10-25T08:56:51.684" v="250" actId="26606"/>
          <ac:spMkLst>
            <pc:docMk/>
            <pc:sldMk cId="3403932286" sldId="258"/>
            <ac:spMk id="16" creationId="{A21C8291-E3D5-4240-8FF4-E5213CBCC453}"/>
          </ac:spMkLst>
        </pc:spChg>
        <pc:spChg chg="add del">
          <ac:chgData name="Kaare Erlend Jørgensen" userId="b3f6f962-a077-46b2-ad24-50394f11e875" providerId="ADAL" clId="{F1218BC1-222E-44A9-B3E6-38EB3F39E4C2}" dt="2023-10-25T08:56:51.684" v="250" actId="26606"/>
          <ac:spMkLst>
            <pc:docMk/>
            <pc:sldMk cId="3403932286" sldId="258"/>
            <ac:spMk id="18" creationId="{08B44AFE-C181-7047-8CC9-CA00BD385EEA}"/>
          </ac:spMkLst>
        </pc:spChg>
        <pc:spChg chg="add">
          <ac:chgData name="Kaare Erlend Jørgensen" userId="b3f6f962-a077-46b2-ad24-50394f11e875" providerId="ADAL" clId="{F1218BC1-222E-44A9-B3E6-38EB3F39E4C2}" dt="2023-10-25T08:56:51.684" v="250" actId="26606"/>
          <ac:spMkLst>
            <pc:docMk/>
            <pc:sldMk cId="3403932286" sldId="258"/>
            <ac:spMk id="23" creationId="{2D03A0B2-4A2F-D846-A5E6-FB7CB9A031F7}"/>
          </ac:spMkLst>
        </pc:spChg>
        <pc:spChg chg="add">
          <ac:chgData name="Kaare Erlend Jørgensen" userId="b3f6f962-a077-46b2-ad24-50394f11e875" providerId="ADAL" clId="{F1218BC1-222E-44A9-B3E6-38EB3F39E4C2}" dt="2023-10-25T08:56:51.684" v="250" actId="26606"/>
          <ac:spMkLst>
            <pc:docMk/>
            <pc:sldMk cId="3403932286" sldId="258"/>
            <ac:spMk id="25" creationId="{7F573F1D-73A7-FB41-BCAD-FC9AA7DEF4F5}"/>
          </ac:spMkLst>
        </pc:spChg>
        <pc:spChg chg="add">
          <ac:chgData name="Kaare Erlend Jørgensen" userId="b3f6f962-a077-46b2-ad24-50394f11e875" providerId="ADAL" clId="{F1218BC1-222E-44A9-B3E6-38EB3F39E4C2}" dt="2023-10-25T08:56:51.684" v="250" actId="26606"/>
          <ac:spMkLst>
            <pc:docMk/>
            <pc:sldMk cId="3403932286" sldId="258"/>
            <ac:spMk id="27" creationId="{A88F843D-1C1B-C740-AC27-E3238D0F5F47}"/>
          </ac:spMkLst>
        </pc:spChg>
        <pc:spChg chg="add">
          <ac:chgData name="Kaare Erlend Jørgensen" userId="b3f6f962-a077-46b2-ad24-50394f11e875" providerId="ADAL" clId="{F1218BC1-222E-44A9-B3E6-38EB3F39E4C2}" dt="2023-10-25T08:56:51.684" v="250" actId="26606"/>
          <ac:spMkLst>
            <pc:docMk/>
            <pc:sldMk cId="3403932286" sldId="258"/>
            <ac:spMk id="29" creationId="{D5B0F748-7FA7-4DDF-89A3-7F1D8EE1F7C0}"/>
          </ac:spMkLst>
        </pc:spChg>
        <pc:spChg chg="add">
          <ac:chgData name="Kaare Erlend Jørgensen" userId="b3f6f962-a077-46b2-ad24-50394f11e875" providerId="ADAL" clId="{F1218BC1-222E-44A9-B3E6-38EB3F39E4C2}" dt="2023-10-25T08:56:51.684" v="250" actId="26606"/>
          <ac:spMkLst>
            <pc:docMk/>
            <pc:sldMk cId="3403932286" sldId="258"/>
            <ac:spMk id="31" creationId="{1903E872-C07A-4030-B584-D321D40CABB6}"/>
          </ac:spMkLst>
        </pc:spChg>
        <pc:picChg chg="add mod ord">
          <ac:chgData name="Kaare Erlend Jørgensen" userId="b3f6f962-a077-46b2-ad24-50394f11e875" providerId="ADAL" clId="{F1218BC1-222E-44A9-B3E6-38EB3F39E4C2}" dt="2023-10-25T08:56:58.360" v="252" actId="14100"/>
          <ac:picMkLst>
            <pc:docMk/>
            <pc:sldMk cId="3403932286" sldId="258"/>
            <ac:picMk id="5" creationId="{50F9528E-F992-5067-A871-8B69FA8F4D33}"/>
          </ac:picMkLst>
        </pc:picChg>
      </pc:sldChg>
      <pc:sldChg chg="modSp new mod">
        <pc:chgData name="Kaare Erlend Jørgensen" userId="b3f6f962-a077-46b2-ad24-50394f11e875" providerId="ADAL" clId="{F1218BC1-222E-44A9-B3E6-38EB3F39E4C2}" dt="2023-10-25T09:00:12.481" v="272" actId="20577"/>
        <pc:sldMkLst>
          <pc:docMk/>
          <pc:sldMk cId="2598195394" sldId="259"/>
        </pc:sldMkLst>
        <pc:spChg chg="mod">
          <ac:chgData name="Kaare Erlend Jørgensen" userId="b3f6f962-a077-46b2-ad24-50394f11e875" providerId="ADAL" clId="{F1218BC1-222E-44A9-B3E6-38EB3F39E4C2}" dt="2023-10-25T09:00:09.614" v="270" actId="20577"/>
          <ac:spMkLst>
            <pc:docMk/>
            <pc:sldMk cId="2598195394" sldId="259"/>
            <ac:spMk id="2" creationId="{0ED9F388-D4EC-A58B-A0D9-C6278B6D021D}"/>
          </ac:spMkLst>
        </pc:spChg>
        <pc:spChg chg="mod">
          <ac:chgData name="Kaare Erlend Jørgensen" userId="b3f6f962-a077-46b2-ad24-50394f11e875" providerId="ADAL" clId="{F1218BC1-222E-44A9-B3E6-38EB3F39E4C2}" dt="2023-10-25T09:00:12.481" v="272" actId="20577"/>
          <ac:spMkLst>
            <pc:docMk/>
            <pc:sldMk cId="2598195394" sldId="259"/>
            <ac:spMk id="3" creationId="{26ED2502-4FB9-18D1-646E-CEFF5F1DC5F0}"/>
          </ac:spMkLst>
        </pc:spChg>
      </pc:sldChg>
      <pc:sldChg chg="modSp new mod modAnim">
        <pc:chgData name="Kaare Erlend Jørgensen" userId="b3f6f962-a077-46b2-ad24-50394f11e875" providerId="ADAL" clId="{F1218BC1-222E-44A9-B3E6-38EB3F39E4C2}" dt="2023-10-25T09:35:44.915" v="707"/>
        <pc:sldMkLst>
          <pc:docMk/>
          <pc:sldMk cId="3439718497" sldId="260"/>
        </pc:sldMkLst>
        <pc:spChg chg="mod">
          <ac:chgData name="Kaare Erlend Jørgensen" userId="b3f6f962-a077-46b2-ad24-50394f11e875" providerId="ADAL" clId="{F1218BC1-222E-44A9-B3E6-38EB3F39E4C2}" dt="2023-10-25T09:02:30.522" v="305" actId="20577"/>
          <ac:spMkLst>
            <pc:docMk/>
            <pc:sldMk cId="3439718497" sldId="260"/>
            <ac:spMk id="2" creationId="{5DFFE442-E278-BE60-C59D-32C818545557}"/>
          </ac:spMkLst>
        </pc:spChg>
        <pc:spChg chg="mod">
          <ac:chgData name="Kaare Erlend Jørgensen" userId="b3f6f962-a077-46b2-ad24-50394f11e875" providerId="ADAL" clId="{F1218BC1-222E-44A9-B3E6-38EB3F39E4C2}" dt="2023-10-25T09:06:09.763" v="535" actId="20577"/>
          <ac:spMkLst>
            <pc:docMk/>
            <pc:sldMk cId="3439718497" sldId="260"/>
            <ac:spMk id="3" creationId="{537B11CA-2CAC-7275-1221-08DC1A510872}"/>
          </ac:spMkLst>
        </pc:spChg>
      </pc:sldChg>
      <pc:sldChg chg="modSp new mod">
        <pc:chgData name="Kaare Erlend Jørgensen" userId="b3f6f962-a077-46b2-ad24-50394f11e875" providerId="ADAL" clId="{F1218BC1-222E-44A9-B3E6-38EB3F39E4C2}" dt="2023-10-31T08:39:47.783" v="1911" actId="20577"/>
        <pc:sldMkLst>
          <pc:docMk/>
          <pc:sldMk cId="2640146575" sldId="261"/>
        </pc:sldMkLst>
        <pc:spChg chg="mod">
          <ac:chgData name="Kaare Erlend Jørgensen" userId="b3f6f962-a077-46b2-ad24-50394f11e875" providerId="ADAL" clId="{F1218BC1-222E-44A9-B3E6-38EB3F39E4C2}" dt="2023-10-25T09:06:27.896" v="578" actId="20577"/>
          <ac:spMkLst>
            <pc:docMk/>
            <pc:sldMk cId="2640146575" sldId="261"/>
            <ac:spMk id="2" creationId="{AC9D1CE3-8FB8-841C-61CF-A3EE51CCB15D}"/>
          </ac:spMkLst>
        </pc:spChg>
        <pc:spChg chg="mod">
          <ac:chgData name="Kaare Erlend Jørgensen" userId="b3f6f962-a077-46b2-ad24-50394f11e875" providerId="ADAL" clId="{F1218BC1-222E-44A9-B3E6-38EB3F39E4C2}" dt="2023-10-31T08:39:47.783" v="1911" actId="20577"/>
          <ac:spMkLst>
            <pc:docMk/>
            <pc:sldMk cId="2640146575" sldId="261"/>
            <ac:spMk id="3" creationId="{AE88D428-EFBA-6622-0CDC-6D034D73A590}"/>
          </ac:spMkLst>
        </pc:spChg>
      </pc:sldChg>
      <pc:sldChg chg="modSp new mod">
        <pc:chgData name="Kaare Erlend Jørgensen" userId="b3f6f962-a077-46b2-ad24-50394f11e875" providerId="ADAL" clId="{F1218BC1-222E-44A9-B3E6-38EB3F39E4C2}" dt="2023-10-25T09:07:33.043" v="705" actId="5793"/>
        <pc:sldMkLst>
          <pc:docMk/>
          <pc:sldMk cId="3387914969" sldId="262"/>
        </pc:sldMkLst>
        <pc:spChg chg="mod">
          <ac:chgData name="Kaare Erlend Jørgensen" userId="b3f6f962-a077-46b2-ad24-50394f11e875" providerId="ADAL" clId="{F1218BC1-222E-44A9-B3E6-38EB3F39E4C2}" dt="2023-10-25T09:07:28.066" v="702" actId="20577"/>
          <ac:spMkLst>
            <pc:docMk/>
            <pc:sldMk cId="3387914969" sldId="262"/>
            <ac:spMk id="2" creationId="{5E9BF35C-D077-AFDD-439E-6228300CFC81}"/>
          </ac:spMkLst>
        </pc:spChg>
        <pc:spChg chg="mod">
          <ac:chgData name="Kaare Erlend Jørgensen" userId="b3f6f962-a077-46b2-ad24-50394f11e875" providerId="ADAL" clId="{F1218BC1-222E-44A9-B3E6-38EB3F39E4C2}" dt="2023-10-25T09:07:33.043" v="705" actId="5793"/>
          <ac:spMkLst>
            <pc:docMk/>
            <pc:sldMk cId="3387914969" sldId="262"/>
            <ac:spMk id="3" creationId="{B4F1F439-FB8A-9ED2-E2DA-1B841ED29914}"/>
          </ac:spMkLst>
        </pc:spChg>
      </pc:sldChg>
      <pc:sldChg chg="modSp new mod modAnim">
        <pc:chgData name="Kaare Erlend Jørgensen" userId="b3f6f962-a077-46b2-ad24-50394f11e875" providerId="ADAL" clId="{F1218BC1-222E-44A9-B3E6-38EB3F39E4C2}" dt="2023-10-31T06:43:22.263" v="1040" actId="403"/>
        <pc:sldMkLst>
          <pc:docMk/>
          <pc:sldMk cId="750084352" sldId="263"/>
        </pc:sldMkLst>
        <pc:spChg chg="mod">
          <ac:chgData name="Kaare Erlend Jørgensen" userId="b3f6f962-a077-46b2-ad24-50394f11e875" providerId="ADAL" clId="{F1218BC1-222E-44A9-B3E6-38EB3F39E4C2}" dt="2023-10-31T06:26:53.168" v="772" actId="404"/>
          <ac:spMkLst>
            <pc:docMk/>
            <pc:sldMk cId="750084352" sldId="263"/>
            <ac:spMk id="2" creationId="{8BB47542-CE52-E858-C995-505DED952D22}"/>
          </ac:spMkLst>
        </pc:spChg>
        <pc:spChg chg="mod">
          <ac:chgData name="Kaare Erlend Jørgensen" userId="b3f6f962-a077-46b2-ad24-50394f11e875" providerId="ADAL" clId="{F1218BC1-222E-44A9-B3E6-38EB3F39E4C2}" dt="2023-10-31T06:43:22.263" v="1040" actId="403"/>
          <ac:spMkLst>
            <pc:docMk/>
            <pc:sldMk cId="750084352" sldId="263"/>
            <ac:spMk id="3" creationId="{B44E2353-F441-D880-3AC7-1109CC2218B9}"/>
          </ac:spMkLst>
        </pc:spChg>
      </pc:sldChg>
      <pc:sldChg chg="modSp new mod modAnim">
        <pc:chgData name="Kaare Erlend Jørgensen" userId="b3f6f962-a077-46b2-ad24-50394f11e875" providerId="ADAL" clId="{F1218BC1-222E-44A9-B3E6-38EB3F39E4C2}" dt="2023-10-31T07:13:31.934" v="1726" actId="403"/>
        <pc:sldMkLst>
          <pc:docMk/>
          <pc:sldMk cId="1047188134" sldId="264"/>
        </pc:sldMkLst>
        <pc:spChg chg="mod">
          <ac:chgData name="Kaare Erlend Jørgensen" userId="b3f6f962-a077-46b2-ad24-50394f11e875" providerId="ADAL" clId="{F1218BC1-222E-44A9-B3E6-38EB3F39E4C2}" dt="2023-10-31T06:52:41.713" v="1068" actId="20577"/>
          <ac:spMkLst>
            <pc:docMk/>
            <pc:sldMk cId="1047188134" sldId="264"/>
            <ac:spMk id="2" creationId="{75B375DE-2295-56FD-7B6B-7EC178A54272}"/>
          </ac:spMkLst>
        </pc:spChg>
        <pc:spChg chg="mod">
          <ac:chgData name="Kaare Erlend Jørgensen" userId="b3f6f962-a077-46b2-ad24-50394f11e875" providerId="ADAL" clId="{F1218BC1-222E-44A9-B3E6-38EB3F39E4C2}" dt="2023-10-31T07:13:31.934" v="1726" actId="403"/>
          <ac:spMkLst>
            <pc:docMk/>
            <pc:sldMk cId="1047188134" sldId="264"/>
            <ac:spMk id="3" creationId="{04FCAC19-8004-A061-C274-1FBFA89C1FF9}"/>
          </ac:spMkLst>
        </pc:spChg>
      </pc:sldChg>
      <pc:sldChg chg="addSp delSp modSp new mod">
        <pc:chgData name="Kaare Erlend Jørgensen" userId="b3f6f962-a077-46b2-ad24-50394f11e875" providerId="ADAL" clId="{F1218BC1-222E-44A9-B3E6-38EB3F39E4C2}" dt="2023-10-31T06:59:19.414" v="1371" actId="1076"/>
        <pc:sldMkLst>
          <pc:docMk/>
          <pc:sldMk cId="664631632" sldId="265"/>
        </pc:sldMkLst>
        <pc:spChg chg="mod">
          <ac:chgData name="Kaare Erlend Jørgensen" userId="b3f6f962-a077-46b2-ad24-50394f11e875" providerId="ADAL" clId="{F1218BC1-222E-44A9-B3E6-38EB3F39E4C2}" dt="2023-10-31T06:59:19.414" v="1371" actId="1076"/>
          <ac:spMkLst>
            <pc:docMk/>
            <pc:sldMk cId="664631632" sldId="265"/>
            <ac:spMk id="2" creationId="{1CFA7511-80B4-CDB7-A3C2-D184B7F56C8D}"/>
          </ac:spMkLst>
        </pc:spChg>
        <pc:spChg chg="del">
          <ac:chgData name="Kaare Erlend Jørgensen" userId="b3f6f962-a077-46b2-ad24-50394f11e875" providerId="ADAL" clId="{F1218BC1-222E-44A9-B3E6-38EB3F39E4C2}" dt="2023-10-31T06:58:39.856" v="1360"/>
          <ac:spMkLst>
            <pc:docMk/>
            <pc:sldMk cId="664631632" sldId="265"/>
            <ac:spMk id="3" creationId="{7166F7B3-61E3-2B35-1DCC-7092AE3A7CB1}"/>
          </ac:spMkLst>
        </pc:spChg>
        <pc:picChg chg="add mod">
          <ac:chgData name="Kaare Erlend Jørgensen" userId="b3f6f962-a077-46b2-ad24-50394f11e875" providerId="ADAL" clId="{F1218BC1-222E-44A9-B3E6-38EB3F39E4C2}" dt="2023-10-31T06:59:09.710" v="1368" actId="1076"/>
          <ac:picMkLst>
            <pc:docMk/>
            <pc:sldMk cId="664631632" sldId="265"/>
            <ac:picMk id="1026" creationId="{622E593A-A59D-4557-E7F0-02D614C4AAE2}"/>
          </ac:picMkLst>
        </pc:picChg>
      </pc:sldChg>
      <pc:sldChg chg="modSp new mod modAnim">
        <pc:chgData name="Kaare Erlend Jørgensen" userId="b3f6f962-a077-46b2-ad24-50394f11e875" providerId="ADAL" clId="{F1218BC1-222E-44A9-B3E6-38EB3F39E4C2}" dt="2023-10-31T07:02:52.768" v="1689"/>
        <pc:sldMkLst>
          <pc:docMk/>
          <pc:sldMk cId="270433193" sldId="266"/>
        </pc:sldMkLst>
        <pc:spChg chg="mod">
          <ac:chgData name="Kaare Erlend Jørgensen" userId="b3f6f962-a077-46b2-ad24-50394f11e875" providerId="ADAL" clId="{F1218BC1-222E-44A9-B3E6-38EB3F39E4C2}" dt="2023-10-31T07:01:40.255" v="1534" actId="20577"/>
          <ac:spMkLst>
            <pc:docMk/>
            <pc:sldMk cId="270433193" sldId="266"/>
            <ac:spMk id="2" creationId="{823C8C25-9F31-9906-01EC-C8909AFDF00D}"/>
          </ac:spMkLst>
        </pc:spChg>
        <pc:spChg chg="mod">
          <ac:chgData name="Kaare Erlend Jørgensen" userId="b3f6f962-a077-46b2-ad24-50394f11e875" providerId="ADAL" clId="{F1218BC1-222E-44A9-B3E6-38EB3F39E4C2}" dt="2023-10-31T07:02:40.381" v="1687" actId="20577"/>
          <ac:spMkLst>
            <pc:docMk/>
            <pc:sldMk cId="270433193" sldId="266"/>
            <ac:spMk id="3" creationId="{67B53322-A7DF-CAF2-5E86-2C56B12C3813}"/>
          </ac:spMkLst>
        </pc:spChg>
      </pc:sldChg>
      <pc:sldChg chg="modSp new mod">
        <pc:chgData name="Kaare Erlend Jørgensen" userId="b3f6f962-a077-46b2-ad24-50394f11e875" providerId="ADAL" clId="{F1218BC1-222E-44A9-B3E6-38EB3F39E4C2}" dt="2023-10-31T07:15:36.195" v="1901" actId="403"/>
        <pc:sldMkLst>
          <pc:docMk/>
          <pc:sldMk cId="1317103185" sldId="267"/>
        </pc:sldMkLst>
        <pc:spChg chg="mod">
          <ac:chgData name="Kaare Erlend Jørgensen" userId="b3f6f962-a077-46b2-ad24-50394f11e875" providerId="ADAL" clId="{F1218BC1-222E-44A9-B3E6-38EB3F39E4C2}" dt="2023-10-31T07:14:40.926" v="1785" actId="20577"/>
          <ac:spMkLst>
            <pc:docMk/>
            <pc:sldMk cId="1317103185" sldId="267"/>
            <ac:spMk id="2" creationId="{FF4CDBB9-A2F0-D49F-2654-4499678B1E22}"/>
          </ac:spMkLst>
        </pc:spChg>
        <pc:spChg chg="mod">
          <ac:chgData name="Kaare Erlend Jørgensen" userId="b3f6f962-a077-46b2-ad24-50394f11e875" providerId="ADAL" clId="{F1218BC1-222E-44A9-B3E6-38EB3F39E4C2}" dt="2023-10-31T07:15:36.195" v="1901" actId="403"/>
          <ac:spMkLst>
            <pc:docMk/>
            <pc:sldMk cId="1317103185" sldId="267"/>
            <ac:spMk id="3" creationId="{338A15AC-3AF3-795A-9BFF-C79309249EF8}"/>
          </ac:spMkLst>
        </pc:spChg>
      </pc:sldChg>
      <pc:sldChg chg="addSp modSp new mod setBg modAnim">
        <pc:chgData name="Kaare Erlend Jørgensen" userId="b3f6f962-a077-46b2-ad24-50394f11e875" providerId="ADAL" clId="{F1218BC1-222E-44A9-B3E6-38EB3F39E4C2}" dt="2023-11-01T08:07:51.834" v="2003"/>
        <pc:sldMkLst>
          <pc:docMk/>
          <pc:sldMk cId="2248462544" sldId="268"/>
        </pc:sldMkLst>
        <pc:spChg chg="mod">
          <ac:chgData name="Kaare Erlend Jørgensen" userId="b3f6f962-a077-46b2-ad24-50394f11e875" providerId="ADAL" clId="{F1218BC1-222E-44A9-B3E6-38EB3F39E4C2}" dt="2023-11-01T08:06:31.457" v="1981" actId="26606"/>
          <ac:spMkLst>
            <pc:docMk/>
            <pc:sldMk cId="2248462544" sldId="268"/>
            <ac:spMk id="2" creationId="{F25DB162-4368-C192-422D-CFF66F43378E}"/>
          </ac:spMkLst>
        </pc:spChg>
        <pc:spChg chg="mod">
          <ac:chgData name="Kaare Erlend Jørgensen" userId="b3f6f962-a077-46b2-ad24-50394f11e875" providerId="ADAL" clId="{F1218BC1-222E-44A9-B3E6-38EB3F39E4C2}" dt="2023-11-01T08:07:03.536" v="2001" actId="20577"/>
          <ac:spMkLst>
            <pc:docMk/>
            <pc:sldMk cId="2248462544" sldId="268"/>
            <ac:spMk id="3" creationId="{787B9217-2E01-E6A8-BEA0-1A7FE1BEA7A4}"/>
          </ac:spMkLst>
        </pc:spChg>
        <pc:spChg chg="add">
          <ac:chgData name="Kaare Erlend Jørgensen" userId="b3f6f962-a077-46b2-ad24-50394f11e875" providerId="ADAL" clId="{F1218BC1-222E-44A9-B3E6-38EB3F39E4C2}" dt="2023-11-01T08:06:31.457" v="1981" actId="26606"/>
          <ac:spMkLst>
            <pc:docMk/>
            <pc:sldMk cId="2248462544" sldId="268"/>
            <ac:spMk id="9" creationId="{C868C70C-E5C4-CD47-888C-FCB3373B6D38}"/>
          </ac:spMkLst>
        </pc:spChg>
        <pc:spChg chg="add">
          <ac:chgData name="Kaare Erlend Jørgensen" userId="b3f6f962-a077-46b2-ad24-50394f11e875" providerId="ADAL" clId="{F1218BC1-222E-44A9-B3E6-38EB3F39E4C2}" dt="2023-11-01T08:06:31.457" v="1981" actId="26606"/>
          <ac:spMkLst>
            <pc:docMk/>
            <pc:sldMk cId="2248462544" sldId="268"/>
            <ac:spMk id="11" creationId="{D8C68F39-5E8A-844C-A8FD-394F253C1E5F}"/>
          </ac:spMkLst>
        </pc:spChg>
        <pc:spChg chg="add">
          <ac:chgData name="Kaare Erlend Jørgensen" userId="b3f6f962-a077-46b2-ad24-50394f11e875" providerId="ADAL" clId="{F1218BC1-222E-44A9-B3E6-38EB3F39E4C2}" dt="2023-11-01T08:06:31.457" v="1981" actId="26606"/>
          <ac:spMkLst>
            <pc:docMk/>
            <pc:sldMk cId="2248462544" sldId="268"/>
            <ac:spMk id="13" creationId="{BC583CEB-AC2B-2640-94F6-5958E6BC5BAB}"/>
          </ac:spMkLst>
        </pc:spChg>
        <pc:picChg chg="add">
          <ac:chgData name="Kaare Erlend Jørgensen" userId="b3f6f962-a077-46b2-ad24-50394f11e875" providerId="ADAL" clId="{F1218BC1-222E-44A9-B3E6-38EB3F39E4C2}" dt="2023-11-01T08:06:31.457" v="1981" actId="26606"/>
          <ac:picMkLst>
            <pc:docMk/>
            <pc:sldMk cId="2248462544" sldId="268"/>
            <ac:picMk id="5" creationId="{D55A0450-1980-98A0-21DA-2C3D9B8B56A9}"/>
          </ac:picMkLst>
        </pc:picChg>
      </pc:sldChg>
      <pc:sldChg chg="addSp modSp new mod ord setBg modAnim">
        <pc:chgData name="Kaare Erlend Jørgensen" userId="b3f6f962-a077-46b2-ad24-50394f11e875" providerId="ADAL" clId="{F1218BC1-222E-44A9-B3E6-38EB3F39E4C2}" dt="2023-11-01T08:11:02.901" v="2121"/>
        <pc:sldMkLst>
          <pc:docMk/>
          <pc:sldMk cId="775273180" sldId="269"/>
        </pc:sldMkLst>
        <pc:spChg chg="mod">
          <ac:chgData name="Kaare Erlend Jørgensen" userId="b3f6f962-a077-46b2-ad24-50394f11e875" providerId="ADAL" clId="{F1218BC1-222E-44A9-B3E6-38EB3F39E4C2}" dt="2023-11-01T08:10:26.346" v="2112" actId="26606"/>
          <ac:spMkLst>
            <pc:docMk/>
            <pc:sldMk cId="775273180" sldId="269"/>
            <ac:spMk id="2" creationId="{9A3D4D3C-E206-FEE3-FEA9-20545E200F10}"/>
          </ac:spMkLst>
        </pc:spChg>
        <pc:spChg chg="mod">
          <ac:chgData name="Kaare Erlend Jørgensen" userId="b3f6f962-a077-46b2-ad24-50394f11e875" providerId="ADAL" clId="{F1218BC1-222E-44A9-B3E6-38EB3F39E4C2}" dt="2023-11-01T08:10:43.786" v="2117" actId="1076"/>
          <ac:spMkLst>
            <pc:docMk/>
            <pc:sldMk cId="775273180" sldId="269"/>
            <ac:spMk id="3" creationId="{0BF81DF7-8C69-4B78-69CE-1B674E47D2D2}"/>
          </ac:spMkLst>
        </pc:spChg>
        <pc:spChg chg="add">
          <ac:chgData name="Kaare Erlend Jørgensen" userId="b3f6f962-a077-46b2-ad24-50394f11e875" providerId="ADAL" clId="{F1218BC1-222E-44A9-B3E6-38EB3F39E4C2}" dt="2023-11-01T08:10:26.346" v="2112" actId="26606"/>
          <ac:spMkLst>
            <pc:docMk/>
            <pc:sldMk cId="775273180" sldId="269"/>
            <ac:spMk id="9" creationId="{C868C70C-E5C4-CD47-888C-FCB3373B6D38}"/>
          </ac:spMkLst>
        </pc:spChg>
        <pc:spChg chg="add">
          <ac:chgData name="Kaare Erlend Jørgensen" userId="b3f6f962-a077-46b2-ad24-50394f11e875" providerId="ADAL" clId="{F1218BC1-222E-44A9-B3E6-38EB3F39E4C2}" dt="2023-11-01T08:10:26.346" v="2112" actId="26606"/>
          <ac:spMkLst>
            <pc:docMk/>
            <pc:sldMk cId="775273180" sldId="269"/>
            <ac:spMk id="11" creationId="{D8C68F39-5E8A-844C-A8FD-394F253C1E5F}"/>
          </ac:spMkLst>
        </pc:spChg>
        <pc:spChg chg="add">
          <ac:chgData name="Kaare Erlend Jørgensen" userId="b3f6f962-a077-46b2-ad24-50394f11e875" providerId="ADAL" clId="{F1218BC1-222E-44A9-B3E6-38EB3F39E4C2}" dt="2023-11-01T08:10:26.346" v="2112" actId="26606"/>
          <ac:spMkLst>
            <pc:docMk/>
            <pc:sldMk cId="775273180" sldId="269"/>
            <ac:spMk id="13" creationId="{BC583CEB-AC2B-2640-94F6-5958E6BC5BAB}"/>
          </ac:spMkLst>
        </pc:spChg>
        <pc:picChg chg="add">
          <ac:chgData name="Kaare Erlend Jørgensen" userId="b3f6f962-a077-46b2-ad24-50394f11e875" providerId="ADAL" clId="{F1218BC1-222E-44A9-B3E6-38EB3F39E4C2}" dt="2023-11-01T08:10:26.346" v="2112" actId="26606"/>
          <ac:picMkLst>
            <pc:docMk/>
            <pc:sldMk cId="775273180" sldId="269"/>
            <ac:picMk id="5" creationId="{2BD6B3DE-394A-DB94-0E0A-9DEA62749925}"/>
          </ac:picMkLst>
        </pc:picChg>
      </pc:sldChg>
      <pc:sldChg chg="addSp modSp new mod setBg modAnim">
        <pc:chgData name="Kaare Erlend Jørgensen" userId="b3f6f962-a077-46b2-ad24-50394f11e875" providerId="ADAL" clId="{F1218BC1-222E-44A9-B3E6-38EB3F39E4C2}" dt="2023-11-01T08:31:39.488" v="2558" actId="14100"/>
        <pc:sldMkLst>
          <pc:docMk/>
          <pc:sldMk cId="1463360145" sldId="270"/>
        </pc:sldMkLst>
        <pc:spChg chg="mod">
          <ac:chgData name="Kaare Erlend Jørgensen" userId="b3f6f962-a077-46b2-ad24-50394f11e875" providerId="ADAL" clId="{F1218BC1-222E-44A9-B3E6-38EB3F39E4C2}" dt="2023-11-01T08:20:26.899" v="2274" actId="26606"/>
          <ac:spMkLst>
            <pc:docMk/>
            <pc:sldMk cId="1463360145" sldId="270"/>
            <ac:spMk id="2" creationId="{1CB84F2B-0AD6-24E0-2F4B-EE78B2A9C31C}"/>
          </ac:spMkLst>
        </pc:spChg>
        <pc:spChg chg="mod">
          <ac:chgData name="Kaare Erlend Jørgensen" userId="b3f6f962-a077-46b2-ad24-50394f11e875" providerId="ADAL" clId="{F1218BC1-222E-44A9-B3E6-38EB3F39E4C2}" dt="2023-11-01T08:31:39.488" v="2558" actId="14100"/>
          <ac:spMkLst>
            <pc:docMk/>
            <pc:sldMk cId="1463360145" sldId="270"/>
            <ac:spMk id="3" creationId="{288DB3D0-E245-4A67-75C6-224C2A7125EA}"/>
          </ac:spMkLst>
        </pc:spChg>
        <pc:spChg chg="add">
          <ac:chgData name="Kaare Erlend Jørgensen" userId="b3f6f962-a077-46b2-ad24-50394f11e875" providerId="ADAL" clId="{F1218BC1-222E-44A9-B3E6-38EB3F39E4C2}" dt="2023-11-01T08:20:26.899" v="2274" actId="26606"/>
          <ac:spMkLst>
            <pc:docMk/>
            <pc:sldMk cId="1463360145" sldId="270"/>
            <ac:spMk id="10" creationId="{C868C70C-E5C4-CD47-888C-FCB3373B6D38}"/>
          </ac:spMkLst>
        </pc:spChg>
        <pc:spChg chg="add">
          <ac:chgData name="Kaare Erlend Jørgensen" userId="b3f6f962-a077-46b2-ad24-50394f11e875" providerId="ADAL" clId="{F1218BC1-222E-44A9-B3E6-38EB3F39E4C2}" dt="2023-11-01T08:20:26.899" v="2274" actId="26606"/>
          <ac:spMkLst>
            <pc:docMk/>
            <pc:sldMk cId="1463360145" sldId="270"/>
            <ac:spMk id="12" creationId="{F7C9FD24-3092-E04F-925D-C1183BF54C06}"/>
          </ac:spMkLst>
        </pc:spChg>
        <pc:spChg chg="add">
          <ac:chgData name="Kaare Erlend Jørgensen" userId="b3f6f962-a077-46b2-ad24-50394f11e875" providerId="ADAL" clId="{F1218BC1-222E-44A9-B3E6-38EB3F39E4C2}" dt="2023-11-01T08:20:26.899" v="2274" actId="26606"/>
          <ac:spMkLst>
            <pc:docMk/>
            <pc:sldMk cId="1463360145" sldId="270"/>
            <ac:spMk id="14" creationId="{D8C68F39-5E8A-844C-A8FD-394F253C1E5F}"/>
          </ac:spMkLst>
        </pc:spChg>
        <pc:spChg chg="add">
          <ac:chgData name="Kaare Erlend Jørgensen" userId="b3f6f962-a077-46b2-ad24-50394f11e875" providerId="ADAL" clId="{F1218BC1-222E-44A9-B3E6-38EB3F39E4C2}" dt="2023-11-01T08:20:26.899" v="2274" actId="26606"/>
          <ac:spMkLst>
            <pc:docMk/>
            <pc:sldMk cId="1463360145" sldId="270"/>
            <ac:spMk id="16" creationId="{BC583CEB-AC2B-2640-94F6-5958E6BC5BAB}"/>
          </ac:spMkLst>
        </pc:spChg>
        <pc:picChg chg="add mod ord">
          <ac:chgData name="Kaare Erlend Jørgensen" userId="b3f6f962-a077-46b2-ad24-50394f11e875" providerId="ADAL" clId="{F1218BC1-222E-44A9-B3E6-38EB3F39E4C2}" dt="2023-11-01T08:31:33.322" v="2555" actId="1076"/>
          <ac:picMkLst>
            <pc:docMk/>
            <pc:sldMk cId="1463360145" sldId="270"/>
            <ac:picMk id="5" creationId="{5D7092E0-D3DE-69B1-DD72-19716EF1F7EC}"/>
          </ac:picMkLst>
        </pc:picChg>
      </pc:sldChg>
      <pc:sldChg chg="addSp modSp new mod setBg modAnim">
        <pc:chgData name="Kaare Erlend Jørgensen" userId="b3f6f962-a077-46b2-ad24-50394f11e875" providerId="ADAL" clId="{F1218BC1-222E-44A9-B3E6-38EB3F39E4C2}" dt="2023-11-01T08:31:04.183" v="2551"/>
        <pc:sldMkLst>
          <pc:docMk/>
          <pc:sldMk cId="986019893" sldId="271"/>
        </pc:sldMkLst>
        <pc:spChg chg="mod">
          <ac:chgData name="Kaare Erlend Jørgensen" userId="b3f6f962-a077-46b2-ad24-50394f11e875" providerId="ADAL" clId="{F1218BC1-222E-44A9-B3E6-38EB3F39E4C2}" dt="2023-11-01T08:30:34.291" v="2545" actId="26606"/>
          <ac:spMkLst>
            <pc:docMk/>
            <pc:sldMk cId="986019893" sldId="271"/>
            <ac:spMk id="2" creationId="{55942995-08D4-AD41-6388-1117E66C331C}"/>
          </ac:spMkLst>
        </pc:spChg>
        <pc:spChg chg="mod">
          <ac:chgData name="Kaare Erlend Jørgensen" userId="b3f6f962-a077-46b2-ad24-50394f11e875" providerId="ADAL" clId="{F1218BC1-222E-44A9-B3E6-38EB3F39E4C2}" dt="2023-11-01T08:30:47.142" v="2549" actId="403"/>
          <ac:spMkLst>
            <pc:docMk/>
            <pc:sldMk cId="986019893" sldId="271"/>
            <ac:spMk id="3" creationId="{60DC77CA-33B3-9966-5941-5A2F65F37D2B}"/>
          </ac:spMkLst>
        </pc:spChg>
        <pc:spChg chg="add">
          <ac:chgData name="Kaare Erlend Jørgensen" userId="b3f6f962-a077-46b2-ad24-50394f11e875" providerId="ADAL" clId="{F1218BC1-222E-44A9-B3E6-38EB3F39E4C2}" dt="2023-11-01T08:30:34.291" v="2545" actId="26606"/>
          <ac:spMkLst>
            <pc:docMk/>
            <pc:sldMk cId="986019893" sldId="271"/>
            <ac:spMk id="9" creationId="{C868C70C-E5C4-CD47-888C-FCB3373B6D38}"/>
          </ac:spMkLst>
        </pc:spChg>
        <pc:spChg chg="add">
          <ac:chgData name="Kaare Erlend Jørgensen" userId="b3f6f962-a077-46b2-ad24-50394f11e875" providerId="ADAL" clId="{F1218BC1-222E-44A9-B3E6-38EB3F39E4C2}" dt="2023-11-01T08:30:34.291" v="2545" actId="26606"/>
          <ac:spMkLst>
            <pc:docMk/>
            <pc:sldMk cId="986019893" sldId="271"/>
            <ac:spMk id="11" creationId="{D8C68F39-5E8A-844C-A8FD-394F253C1E5F}"/>
          </ac:spMkLst>
        </pc:spChg>
        <pc:spChg chg="add">
          <ac:chgData name="Kaare Erlend Jørgensen" userId="b3f6f962-a077-46b2-ad24-50394f11e875" providerId="ADAL" clId="{F1218BC1-222E-44A9-B3E6-38EB3F39E4C2}" dt="2023-11-01T08:30:34.291" v="2545" actId="26606"/>
          <ac:spMkLst>
            <pc:docMk/>
            <pc:sldMk cId="986019893" sldId="271"/>
            <ac:spMk id="13" creationId="{BC583CEB-AC2B-2640-94F6-5958E6BC5BAB}"/>
          </ac:spMkLst>
        </pc:spChg>
        <pc:picChg chg="add">
          <ac:chgData name="Kaare Erlend Jørgensen" userId="b3f6f962-a077-46b2-ad24-50394f11e875" providerId="ADAL" clId="{F1218BC1-222E-44A9-B3E6-38EB3F39E4C2}" dt="2023-11-01T08:30:34.291" v="2545" actId="26606"/>
          <ac:picMkLst>
            <pc:docMk/>
            <pc:sldMk cId="986019893" sldId="271"/>
            <ac:picMk id="5" creationId="{9DD8D564-5D42-53C5-51A5-A16294C55F36}"/>
          </ac:picMkLst>
        </pc:picChg>
      </pc:sldChg>
      <pc:sldChg chg="modSp new mod modAnim">
        <pc:chgData name="Kaare Erlend Jørgensen" userId="b3f6f962-a077-46b2-ad24-50394f11e875" providerId="ADAL" clId="{F1218BC1-222E-44A9-B3E6-38EB3F39E4C2}" dt="2023-11-01T08:41:29.661" v="2929"/>
        <pc:sldMkLst>
          <pc:docMk/>
          <pc:sldMk cId="3913896359" sldId="272"/>
        </pc:sldMkLst>
        <pc:spChg chg="mod">
          <ac:chgData name="Kaare Erlend Jørgensen" userId="b3f6f962-a077-46b2-ad24-50394f11e875" providerId="ADAL" clId="{F1218BC1-222E-44A9-B3E6-38EB3F39E4C2}" dt="2023-11-01T08:35:39.170" v="2573" actId="20577"/>
          <ac:spMkLst>
            <pc:docMk/>
            <pc:sldMk cId="3913896359" sldId="272"/>
            <ac:spMk id="2" creationId="{E1F903D9-B152-65E4-FF1A-8BE2679246F3}"/>
          </ac:spMkLst>
        </pc:spChg>
        <pc:spChg chg="mod">
          <ac:chgData name="Kaare Erlend Jørgensen" userId="b3f6f962-a077-46b2-ad24-50394f11e875" providerId="ADAL" clId="{F1218BC1-222E-44A9-B3E6-38EB3F39E4C2}" dt="2023-11-01T08:39:13.967" v="2815" actId="27636"/>
          <ac:spMkLst>
            <pc:docMk/>
            <pc:sldMk cId="3913896359" sldId="272"/>
            <ac:spMk id="3" creationId="{C4005047-1A3B-C741-2180-B770483C83E5}"/>
          </ac:spMkLst>
        </pc:spChg>
      </pc:sldChg>
      <pc:sldChg chg="addSp delSp modSp new mod setBg modAnim">
        <pc:chgData name="Kaare Erlend Jørgensen" userId="b3f6f962-a077-46b2-ad24-50394f11e875" providerId="ADAL" clId="{F1218BC1-222E-44A9-B3E6-38EB3F39E4C2}" dt="2023-11-01T08:41:11.071" v="2927" actId="26606"/>
        <pc:sldMkLst>
          <pc:docMk/>
          <pc:sldMk cId="2698909833" sldId="273"/>
        </pc:sldMkLst>
        <pc:spChg chg="mod ord">
          <ac:chgData name="Kaare Erlend Jørgensen" userId="b3f6f962-a077-46b2-ad24-50394f11e875" providerId="ADAL" clId="{F1218BC1-222E-44A9-B3E6-38EB3F39E4C2}" dt="2023-11-01T08:41:11.071" v="2927" actId="26606"/>
          <ac:spMkLst>
            <pc:docMk/>
            <pc:sldMk cId="2698909833" sldId="273"/>
            <ac:spMk id="2" creationId="{7D2CD952-22B9-7835-9BC7-AF80CE8493DD}"/>
          </ac:spMkLst>
        </pc:spChg>
        <pc:spChg chg="mod">
          <ac:chgData name="Kaare Erlend Jørgensen" userId="b3f6f962-a077-46b2-ad24-50394f11e875" providerId="ADAL" clId="{F1218BC1-222E-44A9-B3E6-38EB3F39E4C2}" dt="2023-11-01T08:41:11.071" v="2927" actId="26606"/>
          <ac:spMkLst>
            <pc:docMk/>
            <pc:sldMk cId="2698909833" sldId="273"/>
            <ac:spMk id="3" creationId="{097F7A34-D255-3A24-B35B-DE6D64185D16}"/>
          </ac:spMkLst>
        </pc:spChg>
        <pc:spChg chg="add del">
          <ac:chgData name="Kaare Erlend Jørgensen" userId="b3f6f962-a077-46b2-ad24-50394f11e875" providerId="ADAL" clId="{F1218BC1-222E-44A9-B3E6-38EB3F39E4C2}" dt="2023-11-01T08:41:11.071" v="2927" actId="26606"/>
          <ac:spMkLst>
            <pc:docMk/>
            <pc:sldMk cId="2698909833" sldId="273"/>
            <ac:spMk id="9" creationId="{C868C70C-E5C4-CD47-888C-FCB3373B6D38}"/>
          </ac:spMkLst>
        </pc:spChg>
        <pc:spChg chg="add del">
          <ac:chgData name="Kaare Erlend Jørgensen" userId="b3f6f962-a077-46b2-ad24-50394f11e875" providerId="ADAL" clId="{F1218BC1-222E-44A9-B3E6-38EB3F39E4C2}" dt="2023-11-01T08:41:11.071" v="2927" actId="26606"/>
          <ac:spMkLst>
            <pc:docMk/>
            <pc:sldMk cId="2698909833" sldId="273"/>
            <ac:spMk id="11" creationId="{D8C68F39-5E8A-844C-A8FD-394F253C1E5F}"/>
          </ac:spMkLst>
        </pc:spChg>
        <pc:spChg chg="add del">
          <ac:chgData name="Kaare Erlend Jørgensen" userId="b3f6f962-a077-46b2-ad24-50394f11e875" providerId="ADAL" clId="{F1218BC1-222E-44A9-B3E6-38EB3F39E4C2}" dt="2023-11-01T08:41:11.071" v="2927" actId="26606"/>
          <ac:spMkLst>
            <pc:docMk/>
            <pc:sldMk cId="2698909833" sldId="273"/>
            <ac:spMk id="13" creationId="{BC583CEB-AC2B-2640-94F6-5958E6BC5BAB}"/>
          </ac:spMkLst>
        </pc:spChg>
        <pc:spChg chg="add">
          <ac:chgData name="Kaare Erlend Jørgensen" userId="b3f6f962-a077-46b2-ad24-50394f11e875" providerId="ADAL" clId="{F1218BC1-222E-44A9-B3E6-38EB3F39E4C2}" dt="2023-11-01T08:41:11.071" v="2927" actId="26606"/>
          <ac:spMkLst>
            <pc:docMk/>
            <pc:sldMk cId="2698909833" sldId="273"/>
            <ac:spMk id="18" creationId="{C868C70C-E5C4-CD47-888C-FCB3373B6D38}"/>
          </ac:spMkLst>
        </pc:spChg>
        <pc:spChg chg="add">
          <ac:chgData name="Kaare Erlend Jørgensen" userId="b3f6f962-a077-46b2-ad24-50394f11e875" providerId="ADAL" clId="{F1218BC1-222E-44A9-B3E6-38EB3F39E4C2}" dt="2023-11-01T08:41:11.071" v="2927" actId="26606"/>
          <ac:spMkLst>
            <pc:docMk/>
            <pc:sldMk cId="2698909833" sldId="273"/>
            <ac:spMk id="20" creationId="{F7C9FD24-3092-E04F-925D-C1183BF54C06}"/>
          </ac:spMkLst>
        </pc:spChg>
        <pc:spChg chg="add">
          <ac:chgData name="Kaare Erlend Jørgensen" userId="b3f6f962-a077-46b2-ad24-50394f11e875" providerId="ADAL" clId="{F1218BC1-222E-44A9-B3E6-38EB3F39E4C2}" dt="2023-11-01T08:41:11.071" v="2927" actId="26606"/>
          <ac:spMkLst>
            <pc:docMk/>
            <pc:sldMk cId="2698909833" sldId="273"/>
            <ac:spMk id="22" creationId="{D8C68F39-5E8A-844C-A8FD-394F253C1E5F}"/>
          </ac:spMkLst>
        </pc:spChg>
        <pc:spChg chg="add">
          <ac:chgData name="Kaare Erlend Jørgensen" userId="b3f6f962-a077-46b2-ad24-50394f11e875" providerId="ADAL" clId="{F1218BC1-222E-44A9-B3E6-38EB3F39E4C2}" dt="2023-11-01T08:41:11.071" v="2927" actId="26606"/>
          <ac:spMkLst>
            <pc:docMk/>
            <pc:sldMk cId="2698909833" sldId="273"/>
            <ac:spMk id="24" creationId="{BC583CEB-AC2B-2640-94F6-5958E6BC5BAB}"/>
          </ac:spMkLst>
        </pc:spChg>
        <pc:picChg chg="add mod">
          <ac:chgData name="Kaare Erlend Jørgensen" userId="b3f6f962-a077-46b2-ad24-50394f11e875" providerId="ADAL" clId="{F1218BC1-222E-44A9-B3E6-38EB3F39E4C2}" dt="2023-11-01T08:41:11.071" v="2927" actId="26606"/>
          <ac:picMkLst>
            <pc:docMk/>
            <pc:sldMk cId="2698909833" sldId="273"/>
            <ac:picMk id="5" creationId="{40BA7910-6315-1CB2-D0F7-DD66ED1C2120}"/>
          </ac:picMkLst>
        </pc:picChg>
      </pc:sldChg>
      <pc:sldChg chg="modSp new mod">
        <pc:chgData name="Kaare Erlend Jørgensen" userId="b3f6f962-a077-46b2-ad24-50394f11e875" providerId="ADAL" clId="{F1218BC1-222E-44A9-B3E6-38EB3F39E4C2}" dt="2023-11-01T08:51:34.173" v="3288" actId="20577"/>
        <pc:sldMkLst>
          <pc:docMk/>
          <pc:sldMk cId="2071751972" sldId="274"/>
        </pc:sldMkLst>
        <pc:spChg chg="mod">
          <ac:chgData name="Kaare Erlend Jørgensen" userId="b3f6f962-a077-46b2-ad24-50394f11e875" providerId="ADAL" clId="{F1218BC1-222E-44A9-B3E6-38EB3F39E4C2}" dt="2023-11-01T08:49:07.800" v="2952" actId="20577"/>
          <ac:spMkLst>
            <pc:docMk/>
            <pc:sldMk cId="2071751972" sldId="274"/>
            <ac:spMk id="2" creationId="{56C5CF2E-9217-93CD-AD0E-B2B1B89CBF04}"/>
          </ac:spMkLst>
        </pc:spChg>
        <pc:spChg chg="mod">
          <ac:chgData name="Kaare Erlend Jørgensen" userId="b3f6f962-a077-46b2-ad24-50394f11e875" providerId="ADAL" clId="{F1218BC1-222E-44A9-B3E6-38EB3F39E4C2}" dt="2023-11-01T08:51:34.173" v="3288" actId="20577"/>
          <ac:spMkLst>
            <pc:docMk/>
            <pc:sldMk cId="2071751972" sldId="274"/>
            <ac:spMk id="3" creationId="{E648D79E-DF67-F078-B00E-249CC4523CD9}"/>
          </ac:spMkLst>
        </pc:spChg>
      </pc:sldChg>
      <pc:sldMasterChg chg="del delSldLayout">
        <pc:chgData name="Kaare Erlend Jørgensen" userId="b3f6f962-a077-46b2-ad24-50394f11e875" providerId="ADAL" clId="{F1218BC1-222E-44A9-B3E6-38EB3F39E4C2}" dt="2023-10-25T08:46:07.923" v="10" actId="26606"/>
        <pc:sldMasterMkLst>
          <pc:docMk/>
          <pc:sldMasterMk cId="4076984663" sldId="2147483648"/>
        </pc:sldMasterMkLst>
        <pc:sldLayoutChg chg="del">
          <pc:chgData name="Kaare Erlend Jørgensen" userId="b3f6f962-a077-46b2-ad24-50394f11e875" providerId="ADAL" clId="{F1218BC1-222E-44A9-B3E6-38EB3F39E4C2}" dt="2023-10-25T08:46:07.923" v="10" actId="26606"/>
          <pc:sldLayoutMkLst>
            <pc:docMk/>
            <pc:sldMasterMk cId="4076984663" sldId="2147483648"/>
            <pc:sldLayoutMk cId="2836220482" sldId="2147483649"/>
          </pc:sldLayoutMkLst>
        </pc:sldLayoutChg>
        <pc:sldLayoutChg chg="del">
          <pc:chgData name="Kaare Erlend Jørgensen" userId="b3f6f962-a077-46b2-ad24-50394f11e875" providerId="ADAL" clId="{F1218BC1-222E-44A9-B3E6-38EB3F39E4C2}" dt="2023-10-25T08:46:07.923" v="10" actId="26606"/>
          <pc:sldLayoutMkLst>
            <pc:docMk/>
            <pc:sldMasterMk cId="4076984663" sldId="2147483648"/>
            <pc:sldLayoutMk cId="1871137655" sldId="2147483650"/>
          </pc:sldLayoutMkLst>
        </pc:sldLayoutChg>
        <pc:sldLayoutChg chg="del">
          <pc:chgData name="Kaare Erlend Jørgensen" userId="b3f6f962-a077-46b2-ad24-50394f11e875" providerId="ADAL" clId="{F1218BC1-222E-44A9-B3E6-38EB3F39E4C2}" dt="2023-10-25T08:46:07.923" v="10" actId="26606"/>
          <pc:sldLayoutMkLst>
            <pc:docMk/>
            <pc:sldMasterMk cId="4076984663" sldId="2147483648"/>
            <pc:sldLayoutMk cId="3428355771" sldId="2147483651"/>
          </pc:sldLayoutMkLst>
        </pc:sldLayoutChg>
        <pc:sldLayoutChg chg="del">
          <pc:chgData name="Kaare Erlend Jørgensen" userId="b3f6f962-a077-46b2-ad24-50394f11e875" providerId="ADAL" clId="{F1218BC1-222E-44A9-B3E6-38EB3F39E4C2}" dt="2023-10-25T08:46:07.923" v="10" actId="26606"/>
          <pc:sldLayoutMkLst>
            <pc:docMk/>
            <pc:sldMasterMk cId="4076984663" sldId="2147483648"/>
            <pc:sldLayoutMk cId="1734884057" sldId="2147483652"/>
          </pc:sldLayoutMkLst>
        </pc:sldLayoutChg>
        <pc:sldLayoutChg chg="del">
          <pc:chgData name="Kaare Erlend Jørgensen" userId="b3f6f962-a077-46b2-ad24-50394f11e875" providerId="ADAL" clId="{F1218BC1-222E-44A9-B3E6-38EB3F39E4C2}" dt="2023-10-25T08:46:07.923" v="10" actId="26606"/>
          <pc:sldLayoutMkLst>
            <pc:docMk/>
            <pc:sldMasterMk cId="4076984663" sldId="2147483648"/>
            <pc:sldLayoutMk cId="2480864431" sldId="2147483653"/>
          </pc:sldLayoutMkLst>
        </pc:sldLayoutChg>
        <pc:sldLayoutChg chg="del">
          <pc:chgData name="Kaare Erlend Jørgensen" userId="b3f6f962-a077-46b2-ad24-50394f11e875" providerId="ADAL" clId="{F1218BC1-222E-44A9-B3E6-38EB3F39E4C2}" dt="2023-10-25T08:46:07.923" v="10" actId="26606"/>
          <pc:sldLayoutMkLst>
            <pc:docMk/>
            <pc:sldMasterMk cId="4076984663" sldId="2147483648"/>
            <pc:sldLayoutMk cId="4178495132" sldId="2147483654"/>
          </pc:sldLayoutMkLst>
        </pc:sldLayoutChg>
        <pc:sldLayoutChg chg="del">
          <pc:chgData name="Kaare Erlend Jørgensen" userId="b3f6f962-a077-46b2-ad24-50394f11e875" providerId="ADAL" clId="{F1218BC1-222E-44A9-B3E6-38EB3F39E4C2}" dt="2023-10-25T08:46:07.923" v="10" actId="26606"/>
          <pc:sldLayoutMkLst>
            <pc:docMk/>
            <pc:sldMasterMk cId="4076984663" sldId="2147483648"/>
            <pc:sldLayoutMk cId="2146457150" sldId="2147483655"/>
          </pc:sldLayoutMkLst>
        </pc:sldLayoutChg>
        <pc:sldLayoutChg chg="del">
          <pc:chgData name="Kaare Erlend Jørgensen" userId="b3f6f962-a077-46b2-ad24-50394f11e875" providerId="ADAL" clId="{F1218BC1-222E-44A9-B3E6-38EB3F39E4C2}" dt="2023-10-25T08:46:07.923" v="10" actId="26606"/>
          <pc:sldLayoutMkLst>
            <pc:docMk/>
            <pc:sldMasterMk cId="4076984663" sldId="2147483648"/>
            <pc:sldLayoutMk cId="325939577" sldId="2147483656"/>
          </pc:sldLayoutMkLst>
        </pc:sldLayoutChg>
        <pc:sldLayoutChg chg="del">
          <pc:chgData name="Kaare Erlend Jørgensen" userId="b3f6f962-a077-46b2-ad24-50394f11e875" providerId="ADAL" clId="{F1218BC1-222E-44A9-B3E6-38EB3F39E4C2}" dt="2023-10-25T08:46:07.923" v="10" actId="26606"/>
          <pc:sldLayoutMkLst>
            <pc:docMk/>
            <pc:sldMasterMk cId="4076984663" sldId="2147483648"/>
            <pc:sldLayoutMk cId="3439828525" sldId="2147483657"/>
          </pc:sldLayoutMkLst>
        </pc:sldLayoutChg>
        <pc:sldLayoutChg chg="del">
          <pc:chgData name="Kaare Erlend Jørgensen" userId="b3f6f962-a077-46b2-ad24-50394f11e875" providerId="ADAL" clId="{F1218BC1-222E-44A9-B3E6-38EB3F39E4C2}" dt="2023-10-25T08:46:07.923" v="10" actId="26606"/>
          <pc:sldLayoutMkLst>
            <pc:docMk/>
            <pc:sldMasterMk cId="4076984663" sldId="2147483648"/>
            <pc:sldLayoutMk cId="2329383711" sldId="2147483658"/>
          </pc:sldLayoutMkLst>
        </pc:sldLayoutChg>
        <pc:sldLayoutChg chg="del">
          <pc:chgData name="Kaare Erlend Jørgensen" userId="b3f6f962-a077-46b2-ad24-50394f11e875" providerId="ADAL" clId="{F1218BC1-222E-44A9-B3E6-38EB3F39E4C2}" dt="2023-10-25T08:46:07.923" v="10" actId="26606"/>
          <pc:sldLayoutMkLst>
            <pc:docMk/>
            <pc:sldMasterMk cId="4076984663" sldId="2147483648"/>
            <pc:sldLayoutMk cId="1578589825" sldId="2147483659"/>
          </pc:sldLayoutMkLst>
        </pc:sldLayoutChg>
      </pc:sldMasterChg>
      <pc:sldMasterChg chg="add replId addSldLayout">
        <pc:chgData name="Kaare Erlend Jørgensen" userId="b3f6f962-a077-46b2-ad24-50394f11e875" providerId="ADAL" clId="{F1218BC1-222E-44A9-B3E6-38EB3F39E4C2}" dt="2023-10-25T08:46:07.923" v="10" actId="26606"/>
        <pc:sldMasterMkLst>
          <pc:docMk/>
          <pc:sldMasterMk cId="2895549584" sldId="2147483660"/>
        </pc:sldMasterMkLst>
        <pc:sldLayoutChg chg="add">
          <pc:chgData name="Kaare Erlend Jørgensen" userId="b3f6f962-a077-46b2-ad24-50394f11e875" providerId="ADAL" clId="{F1218BC1-222E-44A9-B3E6-38EB3F39E4C2}" dt="2023-10-25T08:46:07.923" v="10" actId="26606"/>
          <pc:sldLayoutMkLst>
            <pc:docMk/>
            <pc:sldMasterMk cId="2895549584" sldId="2147483660"/>
            <pc:sldLayoutMk cId="769431630" sldId="2147483661"/>
          </pc:sldLayoutMkLst>
        </pc:sldLayoutChg>
        <pc:sldLayoutChg chg="add replId">
          <pc:chgData name="Kaare Erlend Jørgensen" userId="b3f6f962-a077-46b2-ad24-50394f11e875" providerId="ADAL" clId="{F1218BC1-222E-44A9-B3E6-38EB3F39E4C2}" dt="2023-10-25T08:46:07.923" v="10" actId="26606"/>
          <pc:sldLayoutMkLst>
            <pc:docMk/>
            <pc:sldMasterMk cId="2895549584" sldId="2147483660"/>
            <pc:sldLayoutMk cId="1877690588" sldId="2147483662"/>
          </pc:sldLayoutMkLst>
        </pc:sldLayoutChg>
        <pc:sldLayoutChg chg="add replId">
          <pc:chgData name="Kaare Erlend Jørgensen" userId="b3f6f962-a077-46b2-ad24-50394f11e875" providerId="ADAL" clId="{F1218BC1-222E-44A9-B3E6-38EB3F39E4C2}" dt="2023-10-25T08:46:07.923" v="10" actId="26606"/>
          <pc:sldLayoutMkLst>
            <pc:docMk/>
            <pc:sldMasterMk cId="2895549584" sldId="2147483660"/>
            <pc:sldLayoutMk cId="4158310615" sldId="2147483663"/>
          </pc:sldLayoutMkLst>
        </pc:sldLayoutChg>
        <pc:sldLayoutChg chg="add replId">
          <pc:chgData name="Kaare Erlend Jørgensen" userId="b3f6f962-a077-46b2-ad24-50394f11e875" providerId="ADAL" clId="{F1218BC1-222E-44A9-B3E6-38EB3F39E4C2}" dt="2023-10-25T08:46:07.923" v="10" actId="26606"/>
          <pc:sldLayoutMkLst>
            <pc:docMk/>
            <pc:sldMasterMk cId="2895549584" sldId="2147483660"/>
            <pc:sldLayoutMk cId="1654086281" sldId="2147483664"/>
          </pc:sldLayoutMkLst>
        </pc:sldLayoutChg>
        <pc:sldLayoutChg chg="add replId">
          <pc:chgData name="Kaare Erlend Jørgensen" userId="b3f6f962-a077-46b2-ad24-50394f11e875" providerId="ADAL" clId="{F1218BC1-222E-44A9-B3E6-38EB3F39E4C2}" dt="2023-10-25T08:46:07.923" v="10" actId="26606"/>
          <pc:sldLayoutMkLst>
            <pc:docMk/>
            <pc:sldMasterMk cId="2895549584" sldId="2147483660"/>
            <pc:sldLayoutMk cId="140136034" sldId="2147483665"/>
          </pc:sldLayoutMkLst>
        </pc:sldLayoutChg>
        <pc:sldLayoutChg chg="add replId">
          <pc:chgData name="Kaare Erlend Jørgensen" userId="b3f6f962-a077-46b2-ad24-50394f11e875" providerId="ADAL" clId="{F1218BC1-222E-44A9-B3E6-38EB3F39E4C2}" dt="2023-10-25T08:46:07.923" v="10" actId="26606"/>
          <pc:sldLayoutMkLst>
            <pc:docMk/>
            <pc:sldMasterMk cId="2895549584" sldId="2147483660"/>
            <pc:sldLayoutMk cId="618178510" sldId="2147483666"/>
          </pc:sldLayoutMkLst>
        </pc:sldLayoutChg>
        <pc:sldLayoutChg chg="add replId">
          <pc:chgData name="Kaare Erlend Jørgensen" userId="b3f6f962-a077-46b2-ad24-50394f11e875" providerId="ADAL" clId="{F1218BC1-222E-44A9-B3E6-38EB3F39E4C2}" dt="2023-10-25T08:46:07.923" v="10" actId="26606"/>
          <pc:sldLayoutMkLst>
            <pc:docMk/>
            <pc:sldMasterMk cId="2895549584" sldId="2147483660"/>
            <pc:sldLayoutMk cId="638644371" sldId="2147483667"/>
          </pc:sldLayoutMkLst>
        </pc:sldLayoutChg>
        <pc:sldLayoutChg chg="add replId">
          <pc:chgData name="Kaare Erlend Jørgensen" userId="b3f6f962-a077-46b2-ad24-50394f11e875" providerId="ADAL" clId="{F1218BC1-222E-44A9-B3E6-38EB3F39E4C2}" dt="2023-10-25T08:46:07.923" v="10" actId="26606"/>
          <pc:sldLayoutMkLst>
            <pc:docMk/>
            <pc:sldMasterMk cId="2895549584" sldId="2147483660"/>
            <pc:sldLayoutMk cId="2961216592" sldId="2147483668"/>
          </pc:sldLayoutMkLst>
        </pc:sldLayoutChg>
        <pc:sldLayoutChg chg="add replId">
          <pc:chgData name="Kaare Erlend Jørgensen" userId="b3f6f962-a077-46b2-ad24-50394f11e875" providerId="ADAL" clId="{F1218BC1-222E-44A9-B3E6-38EB3F39E4C2}" dt="2023-10-25T08:46:07.923" v="10" actId="26606"/>
          <pc:sldLayoutMkLst>
            <pc:docMk/>
            <pc:sldMasterMk cId="2895549584" sldId="2147483660"/>
            <pc:sldLayoutMk cId="416236438" sldId="2147483669"/>
          </pc:sldLayoutMkLst>
        </pc:sldLayoutChg>
        <pc:sldLayoutChg chg="add replId">
          <pc:chgData name="Kaare Erlend Jørgensen" userId="b3f6f962-a077-46b2-ad24-50394f11e875" providerId="ADAL" clId="{F1218BC1-222E-44A9-B3E6-38EB3F39E4C2}" dt="2023-10-25T08:46:07.923" v="10" actId="26606"/>
          <pc:sldLayoutMkLst>
            <pc:docMk/>
            <pc:sldMasterMk cId="2895549584" sldId="2147483660"/>
            <pc:sldLayoutMk cId="2560905490" sldId="2147483670"/>
          </pc:sldLayoutMkLst>
        </pc:sldLayoutChg>
        <pc:sldLayoutChg chg="add replId">
          <pc:chgData name="Kaare Erlend Jørgensen" userId="b3f6f962-a077-46b2-ad24-50394f11e875" providerId="ADAL" clId="{F1218BC1-222E-44A9-B3E6-38EB3F39E4C2}" dt="2023-10-25T08:46:07.923" v="10" actId="26606"/>
          <pc:sldLayoutMkLst>
            <pc:docMk/>
            <pc:sldMasterMk cId="2895549584" sldId="2147483660"/>
            <pc:sldLayoutMk cId="4077440365" sldId="214748367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10/31/2023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440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690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31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05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36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216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644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78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36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086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310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495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hatismyipaddress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AYdF7b3nMto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be.com/shorts/8QzLC-krz3w?si=CFwaSicX_7qYs84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ubmarinecablemap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hatismyipaddress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0"/>
            <a:ext cx="121859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Binær kode klode">
            <a:extLst>
              <a:ext uri="{FF2B5EF4-FFF2-40B4-BE49-F238E27FC236}">
                <a16:creationId xmlns:a16="http://schemas.microsoft.com/office/drawing/2014/main" id="{6A1430F1-6B0E-5A57-4F47-780092D7A8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44037D61-FFBD-0342-90C5-D1AD7C899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02096"/>
            <a:ext cx="9421303" cy="2755904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7D540F1A-71AC-754A-3E4A-9A355CFA7E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4642192"/>
            <a:ext cx="8393008" cy="1015663"/>
          </a:xfrm>
        </p:spPr>
        <p:txBody>
          <a:bodyPr anchor="b">
            <a:normAutofit/>
          </a:bodyPr>
          <a:lstStyle/>
          <a:p>
            <a:r>
              <a:rPr lang="nb-NO" sz="5400"/>
              <a:t>Internett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1302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8433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8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23C8C25-9F31-9906-01EC-C8909AFDF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Aktivitet: </a:t>
            </a:r>
            <a:r>
              <a:rPr lang="nb-NO" dirty="0" err="1"/>
              <a:t>tracert</a:t>
            </a:r>
            <a:r>
              <a:rPr lang="nb-NO" dirty="0"/>
              <a:t> (</a:t>
            </a:r>
            <a:r>
              <a:rPr lang="nb-NO" dirty="0" err="1"/>
              <a:t>traceroute</a:t>
            </a:r>
            <a:r>
              <a:rPr lang="nb-NO" dirty="0"/>
              <a:t>)</a:t>
            </a:r>
            <a:br>
              <a:rPr lang="nb-NO" dirty="0"/>
            </a:br>
            <a:r>
              <a:rPr lang="nb-NO" dirty="0"/>
              <a:t>og </a:t>
            </a:r>
            <a:br>
              <a:rPr lang="nb-NO" dirty="0"/>
            </a:br>
            <a:r>
              <a:rPr lang="nb-NO" dirty="0"/>
              <a:t>https://whatismyipaddress.com/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7B53322-A7DF-CAF2-5E86-2C56B12C3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669681"/>
            <a:ext cx="9486690" cy="3386345"/>
          </a:xfrm>
        </p:spPr>
        <p:txBody>
          <a:bodyPr/>
          <a:lstStyle/>
          <a:p>
            <a:r>
              <a:rPr lang="nb-NO" dirty="0"/>
              <a:t>Hvordan beveger </a:t>
            </a:r>
            <a:r>
              <a:rPr lang="nb-NO" dirty="0" err="1"/>
              <a:t>beveger</a:t>
            </a:r>
            <a:r>
              <a:rPr lang="nb-NO" dirty="0"/>
              <a:t> datapakkene seg? </a:t>
            </a:r>
          </a:p>
          <a:p>
            <a:r>
              <a:rPr lang="nb-NO" dirty="0"/>
              <a:t>Hvilke rutere og serverer stopper de innom?</a:t>
            </a:r>
          </a:p>
          <a:p>
            <a:r>
              <a:rPr lang="nb-NO" dirty="0"/>
              <a:t>Bruk </a:t>
            </a:r>
            <a:r>
              <a:rPr lang="nb-NO" dirty="0" err="1"/>
              <a:t>tracert</a:t>
            </a:r>
            <a:r>
              <a:rPr lang="nb-NO" dirty="0"/>
              <a:t> vg.no (og andre nettsider).</a:t>
            </a:r>
          </a:p>
          <a:p>
            <a:r>
              <a:rPr lang="nb-NO" dirty="0"/>
              <a:t>Bruk </a:t>
            </a:r>
            <a:r>
              <a:rPr lang="nb-NO" dirty="0">
                <a:hlinkClick r:id="rId2"/>
              </a:rPr>
              <a:t>https://whatismyipaddress.com/</a:t>
            </a:r>
            <a:r>
              <a:rPr lang="nb-NO" dirty="0"/>
              <a:t> for å undersøke plasseringen av flere av </a:t>
            </a:r>
            <a:r>
              <a:rPr lang="nb-NO" dirty="0" err="1"/>
              <a:t>ip</a:t>
            </a:r>
            <a:r>
              <a:rPr lang="nb-NO" dirty="0"/>
              <a:t>-adressene.</a:t>
            </a:r>
          </a:p>
          <a:p>
            <a:r>
              <a:rPr lang="nb-NO" dirty="0"/>
              <a:t>Prøv med andre nettsider fra utlandet.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043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9A3D4D3C-E206-FEE3-FEA9-20545E200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362" y="455362"/>
            <a:ext cx="6881728" cy="1550419"/>
          </a:xfrm>
        </p:spPr>
        <p:txBody>
          <a:bodyPr>
            <a:normAutofit/>
          </a:bodyPr>
          <a:lstStyle/>
          <a:p>
            <a:r>
              <a:rPr lang="nb-NO" dirty="0"/>
              <a:t>IP-adresse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D6B3DE-394A-DB94-0E0A-9DEA627499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68" r="46060" b="-1"/>
          <a:stretch/>
        </p:blipFill>
        <p:spPr>
          <a:xfrm>
            <a:off x="20" y="10"/>
            <a:ext cx="4651228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BF81DF7-8C69-4B78-69CE-1B674E47D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1248" y="1748500"/>
            <a:ext cx="7427565" cy="3926152"/>
          </a:xfrm>
        </p:spPr>
        <p:txBody>
          <a:bodyPr>
            <a:noAutofit/>
          </a:bodyPr>
          <a:lstStyle/>
          <a:p>
            <a:r>
              <a:rPr lang="nb-NO" sz="2400" dirty="0"/>
              <a:t>Adressen på internett</a:t>
            </a:r>
          </a:p>
          <a:p>
            <a:r>
              <a:rPr lang="nb-NO" sz="2400" dirty="0"/>
              <a:t>Unik identifikator (ID)</a:t>
            </a:r>
          </a:p>
          <a:p>
            <a:r>
              <a:rPr lang="nb-NO" sz="2400" dirty="0"/>
              <a:t>Typer:</a:t>
            </a:r>
          </a:p>
          <a:p>
            <a:r>
              <a:rPr lang="nb-NO" sz="2400" dirty="0"/>
              <a:t>IPv4</a:t>
            </a:r>
          </a:p>
          <a:p>
            <a:pPr lvl="1"/>
            <a:r>
              <a:rPr lang="nb-NO" sz="2400" dirty="0"/>
              <a:t>192.168.35.29</a:t>
            </a:r>
          </a:p>
          <a:p>
            <a:r>
              <a:rPr lang="nb-NO" sz="2400" dirty="0"/>
              <a:t>IPv6 (ny)</a:t>
            </a:r>
          </a:p>
          <a:p>
            <a:pPr lvl="1"/>
            <a:r>
              <a:rPr lang="nb-NO" sz="2400" dirty="0"/>
              <a:t>2001:0db8:85a3:0000:0000:8a2e:0370:7334</a:t>
            </a:r>
          </a:p>
        </p:txBody>
      </p:sp>
    </p:spTree>
    <p:extLst>
      <p:ext uri="{BB962C8B-B14F-4D97-AF65-F5344CB8AC3E}">
        <p14:creationId xmlns:p14="http://schemas.microsoft.com/office/powerpoint/2010/main" val="77527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F25DB162-4368-C192-422D-CFF66F433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55362"/>
            <a:ext cx="3603625" cy="1550419"/>
          </a:xfrm>
        </p:spPr>
        <p:txBody>
          <a:bodyPr>
            <a:normAutofit/>
          </a:bodyPr>
          <a:lstStyle/>
          <a:p>
            <a:r>
              <a:rPr lang="nb-NO" dirty="0"/>
              <a:t>IP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87B9217-2E01-E6A8-BEA0-1A7FE1BEA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46" y="1664716"/>
            <a:ext cx="3603625" cy="3926152"/>
          </a:xfrm>
        </p:spPr>
        <p:txBody>
          <a:bodyPr>
            <a:normAutofit/>
          </a:bodyPr>
          <a:lstStyle/>
          <a:p>
            <a:r>
              <a:rPr lang="nb-NO" dirty="0"/>
              <a:t>IP = </a:t>
            </a:r>
            <a:r>
              <a:rPr lang="nb-NO" dirty="0" err="1"/>
              <a:t>Internet</a:t>
            </a:r>
            <a:r>
              <a:rPr lang="nb-NO" dirty="0"/>
              <a:t>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Regler</a:t>
            </a:r>
          </a:p>
          <a:p>
            <a:r>
              <a:rPr lang="nb-NO" dirty="0"/>
              <a:t>Sende/motta data</a:t>
            </a:r>
          </a:p>
          <a:p>
            <a:r>
              <a:rPr lang="nb-NO" dirty="0"/>
              <a:t>Analogi: Postvesen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D55A0450-1980-98A0-21DA-2C3D9B8B56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49" b="-1"/>
          <a:stretch/>
        </p:blipFill>
        <p:spPr>
          <a:xfrm>
            <a:off x="4748403" y="10"/>
            <a:ext cx="7443597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8403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8403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46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5D7092E0-D3DE-69B1-DD72-19716EF1F7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0" r="-1" b="10257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12" name="Rectangle">
            <a:extLst>
              <a:ext uri="{FF2B5EF4-FFF2-40B4-BE49-F238E27FC236}">
                <a16:creationId xmlns:a16="http://schemas.microsoft.com/office/drawing/2014/main" id="{F7C9FD24-3092-E04F-925D-C1183BF54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755908" cy="685800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1CB84F2B-0AD6-24E0-2F4B-EE78B2A9C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55362"/>
            <a:ext cx="3780775" cy="1550419"/>
          </a:xfrm>
        </p:spPr>
        <p:txBody>
          <a:bodyPr>
            <a:normAutofit/>
          </a:bodyPr>
          <a:lstStyle/>
          <a:p>
            <a:r>
              <a:rPr lang="nb-NO" b="1" i="0" dirty="0">
                <a:effectLst/>
                <a:latin typeface="Söhne"/>
              </a:rPr>
              <a:t>DNS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88DB3D0-E245-4A67-75C6-224C2A712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837" y="1748500"/>
            <a:ext cx="4175010" cy="39261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nb-NO" sz="2000" dirty="0"/>
              <a:t>DNS = </a:t>
            </a:r>
            <a:r>
              <a:rPr lang="nb-NO" sz="2000" dirty="0" err="1"/>
              <a:t>Domain</a:t>
            </a:r>
            <a:r>
              <a:rPr lang="nb-NO" sz="2000" dirty="0"/>
              <a:t> </a:t>
            </a:r>
            <a:r>
              <a:rPr lang="nb-NO" sz="2000" dirty="0" err="1"/>
              <a:t>Name</a:t>
            </a:r>
            <a:r>
              <a:rPr lang="nb-NO" sz="2000" dirty="0"/>
              <a:t> System</a:t>
            </a:r>
          </a:p>
          <a:p>
            <a:pPr>
              <a:lnSpc>
                <a:spcPct val="100000"/>
              </a:lnSpc>
            </a:pPr>
            <a:r>
              <a:rPr lang="nb-NO" sz="2000" dirty="0"/>
              <a:t>Oversetter</a:t>
            </a:r>
          </a:p>
          <a:p>
            <a:pPr>
              <a:lnSpc>
                <a:spcPct val="100000"/>
              </a:lnSpc>
            </a:pPr>
            <a:r>
              <a:rPr lang="nb-NO" sz="2000" dirty="0"/>
              <a:t>Fra domenenavn</a:t>
            </a:r>
          </a:p>
          <a:p>
            <a:pPr lvl="1">
              <a:lnSpc>
                <a:spcPct val="100000"/>
              </a:lnSpc>
            </a:pPr>
            <a:r>
              <a:rPr lang="nb-NO" sz="2000" dirty="0"/>
              <a:t>Nrk.no</a:t>
            </a:r>
          </a:p>
          <a:p>
            <a:pPr>
              <a:lnSpc>
                <a:spcPct val="100000"/>
              </a:lnSpc>
            </a:pPr>
            <a:r>
              <a:rPr lang="nb-NO" sz="2000" dirty="0"/>
              <a:t>Til IP-adresse</a:t>
            </a:r>
          </a:p>
          <a:p>
            <a:pPr lvl="1">
              <a:lnSpc>
                <a:spcPct val="100000"/>
              </a:lnSpc>
            </a:pPr>
            <a:r>
              <a:rPr lang="nb-NO" sz="2000" dirty="0"/>
              <a:t>216.58.217.46</a:t>
            </a:r>
          </a:p>
          <a:p>
            <a:pPr>
              <a:lnSpc>
                <a:spcPct val="100000"/>
              </a:lnSpc>
            </a:pPr>
            <a:r>
              <a:rPr lang="nb-NO" sz="2000" dirty="0"/>
              <a:t>Internetts telefonbok</a:t>
            </a:r>
          </a:p>
          <a:p>
            <a:pPr>
              <a:lnSpc>
                <a:spcPct val="100000"/>
              </a:lnSpc>
            </a:pPr>
            <a:r>
              <a:rPr lang="nb-NO" sz="2000" dirty="0"/>
              <a:t>Analogi: Bibliotek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108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108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360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55942995-08D4-AD41-6388-1117E66C3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55362"/>
            <a:ext cx="3603625" cy="1550419"/>
          </a:xfrm>
        </p:spPr>
        <p:txBody>
          <a:bodyPr>
            <a:normAutofit/>
          </a:bodyPr>
          <a:lstStyle/>
          <a:p>
            <a:r>
              <a:rPr lang="nb-NO" dirty="0"/>
              <a:t>TCP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0DC77CA-33B3-9966-5941-5A2F65F37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46" y="1465920"/>
            <a:ext cx="4160329" cy="516348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nb-NO" sz="1800" dirty="0"/>
              <a:t>TCP = </a:t>
            </a:r>
            <a:r>
              <a:rPr lang="nb-NO" sz="1800" dirty="0" err="1"/>
              <a:t>Transmission</a:t>
            </a:r>
            <a:r>
              <a:rPr lang="nb-NO" sz="1800" dirty="0"/>
              <a:t> Control </a:t>
            </a:r>
            <a:r>
              <a:rPr lang="nb-NO" sz="1800" dirty="0" err="1"/>
              <a:t>Protocol</a:t>
            </a:r>
            <a:endParaRPr lang="nb-NO" sz="1800" dirty="0"/>
          </a:p>
          <a:p>
            <a:pPr>
              <a:lnSpc>
                <a:spcPct val="100000"/>
              </a:lnSpc>
            </a:pPr>
            <a:r>
              <a:rPr lang="nb-NO" sz="1800" dirty="0"/>
              <a:t>Styrer dataoverføringer</a:t>
            </a:r>
          </a:p>
          <a:p>
            <a:pPr>
              <a:lnSpc>
                <a:spcPct val="100000"/>
              </a:lnSpc>
            </a:pPr>
            <a:r>
              <a:rPr lang="nb-NO" sz="1800" dirty="0"/>
              <a:t>Pakkesekvensering:</a:t>
            </a:r>
          </a:p>
          <a:p>
            <a:pPr lvl="1">
              <a:lnSpc>
                <a:spcPct val="100000"/>
              </a:lnSpc>
            </a:pPr>
            <a:r>
              <a:rPr lang="nb-NO" sz="1800" dirty="0"/>
              <a:t>Pakke 1, pakke 2 osv.</a:t>
            </a:r>
          </a:p>
          <a:p>
            <a:pPr>
              <a:lnSpc>
                <a:spcPct val="100000"/>
              </a:lnSpc>
            </a:pPr>
            <a:r>
              <a:rPr lang="nb-NO" sz="1800" dirty="0"/>
              <a:t>Rekkefølge</a:t>
            </a:r>
          </a:p>
          <a:p>
            <a:pPr>
              <a:lnSpc>
                <a:spcPct val="100000"/>
              </a:lnSpc>
            </a:pPr>
            <a:r>
              <a:rPr lang="nb-NO" sz="1800" dirty="0"/>
              <a:t>Feilkontroll</a:t>
            </a:r>
          </a:p>
          <a:p>
            <a:pPr lvl="1">
              <a:lnSpc>
                <a:spcPct val="100000"/>
              </a:lnSpc>
            </a:pPr>
            <a:r>
              <a:rPr lang="nb-NO" sz="1800" dirty="0"/>
              <a:t>Sender på nytt</a:t>
            </a:r>
          </a:p>
          <a:p>
            <a:pPr>
              <a:lnSpc>
                <a:spcPct val="100000"/>
              </a:lnSpc>
            </a:pPr>
            <a:r>
              <a:rPr lang="nb-NO" sz="1800" dirty="0"/>
              <a:t>Uten TCP: </a:t>
            </a:r>
          </a:p>
          <a:p>
            <a:pPr lvl="1">
              <a:lnSpc>
                <a:spcPct val="100000"/>
              </a:lnSpc>
            </a:pPr>
            <a:r>
              <a:rPr lang="nb-NO" sz="1800" dirty="0"/>
              <a:t>Datatap</a:t>
            </a:r>
          </a:p>
        </p:txBody>
      </p:sp>
      <p:pic>
        <p:nvPicPr>
          <p:cNvPr id="5" name="Picture 4" descr="En leverings drone som utfører en pakke i et lager">
            <a:extLst>
              <a:ext uri="{FF2B5EF4-FFF2-40B4-BE49-F238E27FC236}">
                <a16:creationId xmlns:a16="http://schemas.microsoft.com/office/drawing/2014/main" id="{9DD8D564-5D42-53C5-51A5-A16294C55F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23" r="17524"/>
          <a:stretch/>
        </p:blipFill>
        <p:spPr>
          <a:xfrm>
            <a:off x="4748403" y="10"/>
            <a:ext cx="7443597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8403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8403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1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erverrumpaneler med lys">
            <a:extLst>
              <a:ext uri="{FF2B5EF4-FFF2-40B4-BE49-F238E27FC236}">
                <a16:creationId xmlns:a16="http://schemas.microsoft.com/office/drawing/2014/main" id="{40BA7910-6315-1CB2-D0F7-DD66ED1C21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10" r="-1" b="-1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20" name="Rectangle">
            <a:extLst>
              <a:ext uri="{FF2B5EF4-FFF2-40B4-BE49-F238E27FC236}">
                <a16:creationId xmlns:a16="http://schemas.microsoft.com/office/drawing/2014/main" id="{F7C9FD24-3092-E04F-925D-C1183BF54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7551978" cy="685800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7D2CD952-22B9-7835-9BC7-AF80CE849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55362"/>
            <a:ext cx="6400798" cy="1550419"/>
          </a:xfrm>
        </p:spPr>
        <p:txBody>
          <a:bodyPr>
            <a:normAutofit/>
          </a:bodyPr>
          <a:lstStyle/>
          <a:p>
            <a:r>
              <a:rPr lang="nb-NO" dirty="0"/>
              <a:t>IP vs. TCP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97F7A34-D255-3A24-B35B-DE6D64185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6400798" cy="3926152"/>
          </a:xfrm>
        </p:spPr>
        <p:txBody>
          <a:bodyPr>
            <a:normAutofit/>
          </a:bodyPr>
          <a:lstStyle/>
          <a:p>
            <a:r>
              <a:rPr lang="nb-NO" dirty="0"/>
              <a:t>IP: «Hvor skal datapakkene?»</a:t>
            </a:r>
          </a:p>
          <a:p>
            <a:r>
              <a:rPr lang="nb-NO" dirty="0"/>
              <a:t>TCP: «Hvordan sikrer vi at datapakkene kommer frem korrekt?»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153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153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90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1F903D9-B152-65E4-FF1A-8BE267924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HTTP vs. HTTPS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4005047-1A3B-C741-2180-B770483C8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5743" y="1768129"/>
            <a:ext cx="9486690" cy="4250115"/>
          </a:xfrm>
        </p:spPr>
        <p:txBody>
          <a:bodyPr>
            <a:normAutofit lnSpcReduction="10000"/>
          </a:bodyPr>
          <a:lstStyle/>
          <a:p>
            <a:r>
              <a:rPr lang="nb-NO" dirty="0"/>
              <a:t>HTTP = </a:t>
            </a:r>
            <a:r>
              <a:rPr lang="nb-NO" dirty="0" err="1"/>
              <a:t>Hypertext</a:t>
            </a:r>
            <a:r>
              <a:rPr lang="nb-NO" dirty="0"/>
              <a:t> Transfer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HTTPS = </a:t>
            </a:r>
            <a:r>
              <a:rPr lang="nb-NO" dirty="0" err="1"/>
              <a:t>Hypertext</a:t>
            </a:r>
            <a:r>
              <a:rPr lang="nb-NO" dirty="0"/>
              <a:t> Transfer </a:t>
            </a:r>
            <a:r>
              <a:rPr lang="nb-NO" dirty="0" err="1"/>
              <a:t>Protocol</a:t>
            </a:r>
            <a:r>
              <a:rPr lang="nb-NO" dirty="0"/>
              <a:t> </a:t>
            </a:r>
            <a:r>
              <a:rPr lang="nb-NO" dirty="0" err="1"/>
              <a:t>Secure</a:t>
            </a:r>
            <a:endParaRPr lang="nb-NO" dirty="0"/>
          </a:p>
          <a:p>
            <a:r>
              <a:rPr lang="nb-NO" dirty="0"/>
              <a:t>Begge:</a:t>
            </a:r>
          </a:p>
          <a:p>
            <a:pPr lvl="1"/>
            <a:r>
              <a:rPr lang="nb-NO" dirty="0"/>
              <a:t>Dataoverføring</a:t>
            </a:r>
          </a:p>
          <a:p>
            <a:pPr lvl="1"/>
            <a:r>
              <a:rPr lang="nb-NO" dirty="0"/>
              <a:t>Webinnhold</a:t>
            </a:r>
          </a:p>
          <a:p>
            <a:pPr lvl="1"/>
            <a:r>
              <a:rPr lang="nb-NO" dirty="0"/>
              <a:t>Nettlesere</a:t>
            </a:r>
          </a:p>
          <a:p>
            <a:r>
              <a:rPr lang="nb-NO" dirty="0"/>
              <a:t>HTTPS krypterer data</a:t>
            </a:r>
          </a:p>
          <a:p>
            <a:pPr lvl="1"/>
            <a:r>
              <a:rPr lang="nb-NO" dirty="0"/>
              <a:t>Hindrer avlytting</a:t>
            </a:r>
          </a:p>
          <a:p>
            <a:pPr lvl="1"/>
            <a:r>
              <a:rPr lang="nb-NO" dirty="0"/>
              <a:t>Bevarer integritet</a:t>
            </a:r>
          </a:p>
          <a:p>
            <a:r>
              <a:rPr lang="nb-NO" dirty="0"/>
              <a:t>Tenk postkort vs. forseglet brev.</a:t>
            </a:r>
          </a:p>
        </p:txBody>
      </p:sp>
    </p:spTree>
    <p:extLst>
      <p:ext uri="{BB962C8B-B14F-4D97-AF65-F5344CB8AC3E}">
        <p14:creationId xmlns:p14="http://schemas.microsoft.com/office/powerpoint/2010/main" val="391389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E9BF35C-D077-AFDD-439E-6228300CF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Hvordan fungerer internett?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4F1F439-FB8A-9ED2-E2DA-1B841ED29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>
                <a:hlinkClick r:id="rId2"/>
              </a:rPr>
              <a:t>https://www.youtube.com/watch?v=AYdF7b3nMto</a:t>
            </a:r>
            <a:endParaRPr lang="nb-NO" dirty="0"/>
          </a:p>
          <a:p>
            <a:pPr marL="0" indent="0">
              <a:buNone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87914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6C5CF2E-9217-93CD-AD0E-B2B1B89CB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Oppgave: Lær hverandre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648D79E-DF67-F078-B00E-249CC4523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Se oppgave på GitHub.</a:t>
            </a:r>
          </a:p>
          <a:p>
            <a:r>
              <a:rPr lang="nb-NO" dirty="0"/>
              <a:t>Bli enige på gruppa om hvem som velger hvilken oppgave, slik at dere velger ulike oppgaver.</a:t>
            </a:r>
          </a:p>
          <a:p>
            <a:r>
              <a:rPr lang="nb-NO" dirty="0"/>
              <a:t>Lag stikkord, hent bilder eller lag illustrasjoner som hjelper deg til å forklare. </a:t>
            </a:r>
          </a:p>
          <a:p>
            <a:r>
              <a:rPr lang="nb-NO" dirty="0"/>
              <a:t>Du kan bruke ark, eller lage kort presentasjon på PC.</a:t>
            </a:r>
          </a:p>
          <a:p>
            <a:r>
              <a:rPr lang="nb-NO" dirty="0"/>
              <a:t>Tid: cirka 45 min, deretter presentasjon for hverandre.</a:t>
            </a:r>
          </a:p>
        </p:txBody>
      </p:sp>
    </p:spTree>
    <p:extLst>
      <p:ext uri="{BB962C8B-B14F-4D97-AF65-F5344CB8AC3E}">
        <p14:creationId xmlns:p14="http://schemas.microsoft.com/office/powerpoint/2010/main" val="2071751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C9D1CE3-8FB8-841C-61CF-A3EE51CCB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Les mer om internett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E88D428-EFBA-6622-0CDC-6D034D73A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Les på ndla.no om internett.</a:t>
            </a:r>
          </a:p>
          <a:p>
            <a:r>
              <a:rPr lang="nb-NO" dirty="0"/>
              <a:t>Noter ned fagbegreper (ord) du er usikker på, </a:t>
            </a:r>
            <a:br>
              <a:rPr lang="nb-NO" dirty="0"/>
            </a:br>
            <a:r>
              <a:rPr lang="nb-NO" dirty="0"/>
              <a:t>og finn forklaringen på dem.</a:t>
            </a:r>
          </a:p>
        </p:txBody>
      </p:sp>
    </p:spTree>
    <p:extLst>
      <p:ext uri="{BB962C8B-B14F-4D97-AF65-F5344CB8AC3E}">
        <p14:creationId xmlns:p14="http://schemas.microsoft.com/office/powerpoint/2010/main" val="2640146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A9A019F-F300-EBF5-4CDA-E3903FC53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er internett?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D327440-FFE9-FF8C-77D4-EC9969E3A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465924"/>
            <a:ext cx="9486690" cy="4936714"/>
          </a:xfrm>
        </p:spPr>
        <p:txBody>
          <a:bodyPr>
            <a:normAutofit fontScale="92500"/>
          </a:bodyPr>
          <a:lstStyle/>
          <a:p>
            <a:r>
              <a:rPr lang="nb-NO" sz="3200" dirty="0"/>
              <a:t>globalt nettverk av sammenkoblede datamaskiner</a:t>
            </a:r>
          </a:p>
          <a:p>
            <a:r>
              <a:rPr lang="nb-NO" sz="3200" dirty="0"/>
              <a:t>Tjenester:</a:t>
            </a:r>
          </a:p>
          <a:p>
            <a:pPr lvl="1"/>
            <a:r>
              <a:rPr lang="nb-NO" sz="2800" dirty="0"/>
              <a:t>Kommunikasjon</a:t>
            </a:r>
          </a:p>
          <a:p>
            <a:pPr lvl="1"/>
            <a:r>
              <a:rPr lang="nb-NO" sz="2800" dirty="0"/>
              <a:t>Dele informasjon/data</a:t>
            </a:r>
          </a:p>
          <a:p>
            <a:pPr lvl="1"/>
            <a:r>
              <a:rPr lang="nb-NO" sz="2800" dirty="0"/>
              <a:t>Web-surfing</a:t>
            </a:r>
          </a:p>
          <a:p>
            <a:pPr lvl="1"/>
            <a:r>
              <a:rPr lang="nb-NO" sz="2800" dirty="0"/>
              <a:t>Skytjenester og </a:t>
            </a:r>
            <a:r>
              <a:rPr lang="nb-NO" sz="2800" dirty="0" err="1"/>
              <a:t>streaming</a:t>
            </a:r>
            <a:endParaRPr lang="nb-NO" sz="2800" dirty="0"/>
          </a:p>
          <a:p>
            <a:r>
              <a:rPr lang="nb-NO" sz="3200" dirty="0"/>
              <a:t>Hvordan?</a:t>
            </a:r>
          </a:p>
          <a:p>
            <a:pPr lvl="1"/>
            <a:r>
              <a:rPr lang="nb-NO" sz="2800" dirty="0"/>
              <a:t>Rutere, kabler (over land og under sjøen), mobilnett </a:t>
            </a:r>
            <a:br>
              <a:rPr lang="nb-NO" sz="2800" dirty="0"/>
            </a:br>
            <a:r>
              <a:rPr lang="nb-NO" sz="2800" dirty="0"/>
              <a:t>og satellitter </a:t>
            </a:r>
          </a:p>
        </p:txBody>
      </p:sp>
    </p:spTree>
    <p:extLst>
      <p:ext uri="{BB962C8B-B14F-4D97-AF65-F5344CB8AC3E}">
        <p14:creationId xmlns:p14="http://schemas.microsoft.com/office/powerpoint/2010/main" val="108845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BB47542-CE52-E858-C995-505DED952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3600" dirty="0"/>
              <a:t>Hva skjer når du skriver</a:t>
            </a:r>
            <a:br>
              <a:rPr lang="nb-NO" sz="3600" dirty="0"/>
            </a:br>
            <a:r>
              <a:rPr lang="nb-NO" sz="3600" dirty="0"/>
              <a:t>vg.no i nettleseren og trykker ENTER?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44E2353-F441-D880-3AC7-1109CC221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sz="2400" dirty="0"/>
              <a:t>URL (nettadresse) eller søkeord</a:t>
            </a:r>
          </a:p>
          <a:p>
            <a:r>
              <a:rPr lang="nb-NO" sz="2400" dirty="0"/>
              <a:t>DNS (</a:t>
            </a:r>
            <a:r>
              <a:rPr lang="nb-NO" sz="2400" dirty="0" err="1"/>
              <a:t>Domain</a:t>
            </a:r>
            <a:r>
              <a:rPr lang="nb-NO" sz="2400" dirty="0"/>
              <a:t> </a:t>
            </a:r>
            <a:r>
              <a:rPr lang="nb-NO" sz="2400" dirty="0" err="1"/>
              <a:t>name</a:t>
            </a:r>
            <a:r>
              <a:rPr lang="nb-NO" sz="2400" dirty="0"/>
              <a:t> system) oversetter URL (Uniform Resource </a:t>
            </a:r>
            <a:r>
              <a:rPr lang="nb-NO" sz="2400" dirty="0" err="1"/>
              <a:t>Locator</a:t>
            </a:r>
            <a:r>
              <a:rPr lang="nb-NO" sz="2400" dirty="0"/>
              <a:t>) til IP-adresse.</a:t>
            </a:r>
          </a:p>
          <a:p>
            <a:r>
              <a:rPr lang="nb-NO" sz="2400" dirty="0"/>
              <a:t>Oppretter forbindelse til webserveren</a:t>
            </a:r>
          </a:p>
          <a:p>
            <a:r>
              <a:rPr lang="nb-NO" sz="2400" dirty="0"/>
              <a:t>Sender forespørsel om ressurser</a:t>
            </a:r>
          </a:p>
          <a:p>
            <a:r>
              <a:rPr lang="nb-NO" sz="2400" dirty="0"/>
              <a:t>Ressurser (tekst, bilder, video, osv.) sendes tilbake</a:t>
            </a:r>
          </a:p>
          <a:p>
            <a:r>
              <a:rPr lang="nb-NO" sz="2400" dirty="0"/>
              <a:t>Nettleseren laster inn</a:t>
            </a:r>
          </a:p>
        </p:txBody>
      </p:sp>
    </p:spTree>
    <p:extLst>
      <p:ext uri="{BB962C8B-B14F-4D97-AF65-F5344CB8AC3E}">
        <p14:creationId xmlns:p14="http://schemas.microsoft.com/office/powerpoint/2010/main" val="750084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5B375DE-2295-56FD-7B6B-7EC178A54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Aktivitet i nettleseren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4FCAC19-8004-A061-C274-1FBFA89C1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2655" y="1465924"/>
            <a:ext cx="9486690" cy="3926152"/>
          </a:xfrm>
        </p:spPr>
        <p:txBody>
          <a:bodyPr>
            <a:noAutofit/>
          </a:bodyPr>
          <a:lstStyle/>
          <a:p>
            <a:r>
              <a:rPr lang="nb-NO" sz="2800" dirty="0"/>
              <a:t>Gå til en nettside, f.eks. vg.no.</a:t>
            </a:r>
          </a:p>
          <a:p>
            <a:r>
              <a:rPr lang="nb-NO" sz="2800" dirty="0"/>
              <a:t>Høyre-klikk og velg «inspiser».</a:t>
            </a:r>
          </a:p>
          <a:p>
            <a:r>
              <a:rPr lang="nb-NO" sz="2800" dirty="0"/>
              <a:t>Velg fanen «Nettverk».</a:t>
            </a:r>
          </a:p>
          <a:p>
            <a:r>
              <a:rPr lang="nb-NO" sz="2800" dirty="0"/>
              <a:t>PC: trykk </a:t>
            </a:r>
            <a:r>
              <a:rPr lang="nb-NO" sz="2800" dirty="0" err="1"/>
              <a:t>ctrl+r</a:t>
            </a:r>
            <a:r>
              <a:rPr lang="nb-NO" sz="2800" dirty="0"/>
              <a:t> for å laste inn siden på nytt.</a:t>
            </a:r>
          </a:p>
          <a:p>
            <a:r>
              <a:rPr lang="nb-NO" sz="2800" dirty="0"/>
              <a:t>Naviger i ressursene som blir lastet inn.</a:t>
            </a:r>
          </a:p>
          <a:p>
            <a:r>
              <a:rPr lang="nb-NO" sz="2800" dirty="0"/>
              <a:t>Hva slags ressurser? </a:t>
            </a:r>
          </a:p>
          <a:p>
            <a:r>
              <a:rPr lang="nb-NO" sz="2800" dirty="0"/>
              <a:t>Hvor lang tid tok det å laste dem inn?</a:t>
            </a:r>
          </a:p>
          <a:p>
            <a:r>
              <a:rPr lang="nb-NO" sz="2800" dirty="0"/>
              <a:t>Prøv andre nettsider.</a:t>
            </a:r>
          </a:p>
        </p:txBody>
      </p:sp>
    </p:spTree>
    <p:extLst>
      <p:ext uri="{BB962C8B-B14F-4D97-AF65-F5344CB8AC3E}">
        <p14:creationId xmlns:p14="http://schemas.microsoft.com/office/powerpoint/2010/main" val="104718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ld, abandoned cabin in an overgrown meadow">
            <a:extLst>
              <a:ext uri="{FF2B5EF4-FFF2-40B4-BE49-F238E27FC236}">
                <a16:creationId xmlns:a16="http://schemas.microsoft.com/office/drawing/2014/main" id="{622E593A-A59D-4557-E7F0-02D614C4AA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208302" cy="681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1CFA7511-80B4-CDB7-A3C2-D184B7F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1303" y="290469"/>
            <a:ext cx="5667530" cy="1550419"/>
          </a:xfrm>
        </p:spPr>
        <p:txBody>
          <a:bodyPr/>
          <a:lstStyle/>
          <a:p>
            <a:r>
              <a:rPr lang="nb-NO" dirty="0">
                <a:solidFill>
                  <a:schemeClr val="bg1"/>
                </a:solidFill>
              </a:rPr>
              <a:t>Internett på hytta?</a:t>
            </a:r>
          </a:p>
        </p:txBody>
      </p:sp>
    </p:spTree>
    <p:extLst>
      <p:ext uri="{BB962C8B-B14F-4D97-AF65-F5344CB8AC3E}">
        <p14:creationId xmlns:p14="http://schemas.microsoft.com/office/powerpoint/2010/main" val="664631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237A7008-60FA-51F1-23D1-851E74F03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856" y="4915282"/>
            <a:ext cx="9677833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 err="1"/>
              <a:t>Internett</a:t>
            </a:r>
            <a:r>
              <a:rPr lang="en-US" sz="6000" dirty="0"/>
              <a:t> over </a:t>
            </a:r>
            <a:r>
              <a:rPr lang="en-US" sz="6000" dirty="0" err="1"/>
              <a:t>satellitt</a:t>
            </a:r>
            <a:r>
              <a:rPr lang="en-US" sz="6000" dirty="0"/>
              <a:t>?</a:t>
            </a:r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50F9528E-F992-5067-A871-8B69FA8F4D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032974" cy="415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932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ED9F388-D4EC-A58B-A0D9-C6278B6D0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Kort om Starlink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6ED2502-4FB9-18D1-646E-CEFF5F1DC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>
                <a:hlinkClick r:id="rId2"/>
              </a:rPr>
              <a:t>https://youtube.com/shorts/8QzLC-krz3w?si=CFwaSicX_7qYs84T</a:t>
            </a:r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98195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DFFE442-E278-BE60-C59D-32C818545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Aktivitet: undersjøiske kabler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37B11CA-2CAC-7275-1221-08DC1A510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>
                <a:hlinkClick r:id="rId2"/>
              </a:rPr>
              <a:t>https://www.submarinecablemap.com/</a:t>
            </a:r>
            <a:endParaRPr lang="nb-NO" dirty="0"/>
          </a:p>
          <a:p>
            <a:r>
              <a:rPr lang="nb-NO" dirty="0"/>
              <a:t>Hva kalles en av de nærmeste kablene til Nannestad?</a:t>
            </a:r>
          </a:p>
          <a:p>
            <a:r>
              <a:rPr lang="nb-NO" dirty="0"/>
              <a:t>Finn den mest sannsynlige ruten datatrafikken beveger seg fra deg til Newcastle (UK).</a:t>
            </a:r>
          </a:p>
          <a:p>
            <a:r>
              <a:rPr lang="nb-NO" dirty="0"/>
              <a:t>Hvordan er </a:t>
            </a:r>
            <a:r>
              <a:rPr lang="nb-NO" dirty="0" err="1"/>
              <a:t>dataruten</a:t>
            </a:r>
            <a:r>
              <a:rPr lang="nb-NO" dirty="0"/>
              <a:t> fra Nannestad til Grønland?</a:t>
            </a:r>
          </a:p>
          <a:p>
            <a:r>
              <a:rPr lang="nb-NO" dirty="0"/>
              <a:t>Går det en kabel til Svalbard?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43971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F4CDBB9-A2F0-D49F-2654-4499678B1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Aktivitet: </a:t>
            </a:r>
            <a:r>
              <a:rPr lang="nb-NO" dirty="0" err="1"/>
              <a:t>nslookup</a:t>
            </a:r>
            <a:r>
              <a:rPr lang="nb-NO" dirty="0"/>
              <a:t>. </a:t>
            </a:r>
            <a:br>
              <a:rPr lang="nb-NO" dirty="0"/>
            </a:br>
            <a:r>
              <a:rPr lang="nb-NO" dirty="0"/>
              <a:t>Finne </a:t>
            </a:r>
            <a:r>
              <a:rPr lang="nb-NO" dirty="0" err="1"/>
              <a:t>ip</a:t>
            </a:r>
            <a:r>
              <a:rPr lang="nb-NO" dirty="0"/>
              <a:t>-adressen til domener.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38A15AC-3AF3-795A-9BFF-C79309249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sz="2400" dirty="0"/>
              <a:t>Bruk </a:t>
            </a:r>
            <a:r>
              <a:rPr lang="nb-NO" sz="2400" dirty="0" err="1"/>
              <a:t>nslookup</a:t>
            </a:r>
            <a:r>
              <a:rPr lang="nb-NO" sz="2400" dirty="0"/>
              <a:t> vg.no eller andre nettsider.</a:t>
            </a:r>
          </a:p>
          <a:p>
            <a:r>
              <a:rPr lang="nb-NO" sz="2400" dirty="0"/>
              <a:t>Bruk </a:t>
            </a:r>
            <a:r>
              <a:rPr lang="nb-NO" sz="2400" dirty="0">
                <a:hlinkClick r:id="rId2"/>
              </a:rPr>
              <a:t>https://whatismyipaddress.com/</a:t>
            </a:r>
            <a:r>
              <a:rPr lang="nb-NO" sz="2400" dirty="0"/>
              <a:t>  og tast inn </a:t>
            </a:r>
            <a:r>
              <a:rPr lang="nb-NO" sz="2400" dirty="0" err="1"/>
              <a:t>ip</a:t>
            </a:r>
            <a:r>
              <a:rPr lang="nb-NO" sz="2400" dirty="0"/>
              <a:t>-adressen du fant.</a:t>
            </a:r>
          </a:p>
          <a:p>
            <a:r>
              <a:rPr lang="nb-NO" sz="2400" dirty="0"/>
              <a:t>Prøv internasjonale nettsider.</a:t>
            </a:r>
          </a:p>
        </p:txBody>
      </p:sp>
    </p:spTree>
    <p:extLst>
      <p:ext uri="{BB962C8B-B14F-4D97-AF65-F5344CB8AC3E}">
        <p14:creationId xmlns:p14="http://schemas.microsoft.com/office/powerpoint/2010/main" val="1317103185"/>
      </p:ext>
    </p:extLst>
  </p:cSld>
  <p:clrMapOvr>
    <a:masterClrMapping/>
  </p:clrMapOvr>
</p:sld>
</file>

<file path=ppt/theme/theme1.xml><?xml version="1.0" encoding="utf-8"?>
<a:theme xmlns:a="http://schemas.openxmlformats.org/drawingml/2006/main" name="InterweaveVTI">
  <a:themeElements>
    <a:clrScheme name="AnalogousFromDarkSeedLeftStep">
      <a:dk1>
        <a:srgbClr val="000000"/>
      </a:dk1>
      <a:lt1>
        <a:srgbClr val="FFFFFF"/>
      </a:lt1>
      <a:dk2>
        <a:srgbClr val="1C2831"/>
      </a:dk2>
      <a:lt2>
        <a:srgbClr val="F1F3F0"/>
      </a:lt2>
      <a:accent1>
        <a:srgbClr val="C929E7"/>
      </a:accent1>
      <a:accent2>
        <a:srgbClr val="6D1FD6"/>
      </a:accent2>
      <a:accent3>
        <a:srgbClr val="2B29E7"/>
      </a:accent3>
      <a:accent4>
        <a:srgbClr val="1765D5"/>
      </a:accent4>
      <a:accent5>
        <a:srgbClr val="27BBDA"/>
      </a:accent5>
      <a:accent6>
        <a:srgbClr val="15C399"/>
      </a:accent6>
      <a:hlink>
        <a:srgbClr val="3F93BF"/>
      </a:hlink>
      <a:folHlink>
        <a:srgbClr val="7F7F7F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1503</TotalTime>
  <Words>589</Words>
  <Application>Microsoft Office PowerPoint</Application>
  <PresentationFormat>Widescreen</PresentationFormat>
  <Paragraphs>103</Paragraphs>
  <Slides>19</Slides>
  <Notes>0</Notes>
  <HiddenSlides>0</HiddenSlides>
  <MMClips>1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19</vt:i4>
      </vt:variant>
    </vt:vector>
  </HeadingPairs>
  <TitlesOfParts>
    <vt:vector size="23" baseType="lpstr">
      <vt:lpstr>Arial</vt:lpstr>
      <vt:lpstr>Neue Haas Grotesk Text Pro</vt:lpstr>
      <vt:lpstr>Söhne</vt:lpstr>
      <vt:lpstr>InterweaveVTI</vt:lpstr>
      <vt:lpstr>Internett</vt:lpstr>
      <vt:lpstr>Hva er internett?</vt:lpstr>
      <vt:lpstr>Hva skjer når du skriver vg.no i nettleseren og trykker ENTER?</vt:lpstr>
      <vt:lpstr>Aktivitet i nettleseren</vt:lpstr>
      <vt:lpstr>Internett på hytta?</vt:lpstr>
      <vt:lpstr>Internett over satellitt?</vt:lpstr>
      <vt:lpstr>Kort om Starlink</vt:lpstr>
      <vt:lpstr>Aktivitet: undersjøiske kabler</vt:lpstr>
      <vt:lpstr>Aktivitet: nslookup.  Finne ip-adressen til domener.</vt:lpstr>
      <vt:lpstr>Aktivitet: tracert (traceroute) og  https://whatismyipaddress.com/</vt:lpstr>
      <vt:lpstr>IP-adresse</vt:lpstr>
      <vt:lpstr>IP</vt:lpstr>
      <vt:lpstr>DNS</vt:lpstr>
      <vt:lpstr>TCP</vt:lpstr>
      <vt:lpstr>IP vs. TCP</vt:lpstr>
      <vt:lpstr>HTTP vs. HTTPS</vt:lpstr>
      <vt:lpstr>Hvordan fungerer internett?</vt:lpstr>
      <vt:lpstr>Oppgave: Lær hverandre</vt:lpstr>
      <vt:lpstr>Les mer om internett</vt:lpstr>
    </vt:vector>
  </TitlesOfParts>
  <Company>Viken fylkeskommune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Kaare Erlend Jørgensen</dc:creator>
  <cp:lastModifiedBy>Kaare Erlend Jørgensen</cp:lastModifiedBy>
  <cp:revision>1</cp:revision>
  <dcterms:created xsi:type="dcterms:W3CDTF">2023-10-25T08:45:35Z</dcterms:created>
  <dcterms:modified xsi:type="dcterms:W3CDTF">2023-11-01T08:51:41Z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6768ce0-ceaf-4778-8ab1-e65d26fe9939_Enabled">
    <vt:lpwstr>true</vt:lpwstr>
  </property>
  <property fmtid="{D5CDD505-2E9C-101B-9397-08002B2CF9AE}" pid="3" name="MSIP_Label_06768ce0-ceaf-4778-8ab1-e65d26fe9939_SetDate">
    <vt:lpwstr>2023-10-25T08:45:50Z</vt:lpwstr>
  </property>
  <property fmtid="{D5CDD505-2E9C-101B-9397-08002B2CF9AE}" pid="4" name="MSIP_Label_06768ce0-ceaf-4778-8ab1-e65d26fe9939_Method">
    <vt:lpwstr>Standard</vt:lpwstr>
  </property>
  <property fmtid="{D5CDD505-2E9C-101B-9397-08002B2CF9AE}" pid="5" name="MSIP_Label_06768ce0-ceaf-4778-8ab1-e65d26fe9939_Name">
    <vt:lpwstr>Begrenset - PROD</vt:lpwstr>
  </property>
  <property fmtid="{D5CDD505-2E9C-101B-9397-08002B2CF9AE}" pid="6" name="MSIP_Label_06768ce0-ceaf-4778-8ab1-e65d26fe9939_SiteId">
    <vt:lpwstr>3d50ddd4-00a1-4ab7-9788-decf14a8728f</vt:lpwstr>
  </property>
  <property fmtid="{D5CDD505-2E9C-101B-9397-08002B2CF9AE}" pid="7" name="MSIP_Label_06768ce0-ceaf-4778-8ab1-e65d26fe9939_ActionId">
    <vt:lpwstr>883ee4b3-58be-4998-9602-e0f4ffddc8f0</vt:lpwstr>
  </property>
  <property fmtid="{D5CDD505-2E9C-101B-9397-08002B2CF9AE}" pid="8" name="MSIP_Label_06768ce0-ceaf-4778-8ab1-e65d26fe9939_ContentBits">
    <vt:lpwstr>0</vt:lpwstr>
  </property>
</Properties>
</file>